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79" r:id="rId2"/>
    <p:sldId id="346" r:id="rId3"/>
    <p:sldId id="340" r:id="rId4"/>
    <p:sldId id="379" r:id="rId5"/>
    <p:sldId id="276" r:id="rId6"/>
    <p:sldId id="405" r:id="rId7"/>
    <p:sldId id="328" r:id="rId8"/>
    <p:sldId id="329" r:id="rId9"/>
    <p:sldId id="338" r:id="rId10"/>
    <p:sldId id="327" r:id="rId11"/>
    <p:sldId id="367" r:id="rId12"/>
    <p:sldId id="364" r:id="rId13"/>
    <p:sldId id="365" r:id="rId14"/>
    <p:sldId id="366" r:id="rId15"/>
    <p:sldId id="368" r:id="rId16"/>
    <p:sldId id="369" r:id="rId17"/>
    <p:sldId id="370" r:id="rId18"/>
    <p:sldId id="371" r:id="rId19"/>
    <p:sldId id="372" r:id="rId20"/>
    <p:sldId id="373" r:id="rId21"/>
    <p:sldId id="374" r:id="rId22"/>
    <p:sldId id="434" r:id="rId23"/>
    <p:sldId id="375" r:id="rId24"/>
    <p:sldId id="437" r:id="rId25"/>
    <p:sldId id="436" r:id="rId26"/>
    <p:sldId id="380" r:id="rId27"/>
    <p:sldId id="381" r:id="rId28"/>
    <p:sldId id="318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40" userDrawn="1">
          <p15:clr>
            <a:srgbClr val="A4A3A4"/>
          </p15:clr>
        </p15:guide>
        <p15:guide id="7" orient="horz" pos="1593" userDrawn="1">
          <p15:clr>
            <a:srgbClr val="A4A3A4"/>
          </p15:clr>
        </p15:guide>
        <p15:guide id="8" orient="horz" pos="1502" userDrawn="1">
          <p15:clr>
            <a:srgbClr val="A4A3A4"/>
          </p15:clr>
        </p15:guide>
        <p15:guide id="9" pos="6698" userDrawn="1">
          <p15:clr>
            <a:srgbClr val="A4A3A4"/>
          </p15:clr>
        </p15:guide>
        <p15:guide id="10" pos="982" userDrawn="1">
          <p15:clr>
            <a:srgbClr val="A4A3A4"/>
          </p15:clr>
        </p15:guide>
        <p15:guide id="11" pos="43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FA81"/>
    <a:srgbClr val="73BCFF"/>
    <a:srgbClr val="FFFFFF"/>
    <a:srgbClr val="4CBBB9"/>
    <a:srgbClr val="FFEDDA"/>
    <a:srgbClr val="FFE419"/>
    <a:srgbClr val="F8DE20"/>
    <a:srgbClr val="F2DA26"/>
    <a:srgbClr val="3B7CF1"/>
    <a:srgbClr val="679A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0" autoAdjust="0"/>
    <p:restoredTop sz="93391" autoAdjust="0"/>
  </p:normalViewPr>
  <p:slideViewPr>
    <p:cSldViewPr snapToGrid="0" showGuides="1">
      <p:cViewPr varScale="1">
        <p:scale>
          <a:sx n="90" d="100"/>
          <a:sy n="90" d="100"/>
        </p:scale>
        <p:origin x="87" y="75"/>
      </p:cViewPr>
      <p:guideLst>
        <p:guide pos="3840"/>
        <p:guide orient="horz" pos="1593"/>
        <p:guide orient="horz" pos="1502"/>
        <p:guide pos="6698"/>
        <p:guide pos="982"/>
        <p:guide pos="4339"/>
      </p:guideLst>
    </p:cSldViewPr>
  </p:slideViewPr>
  <p:outlineViewPr>
    <p:cViewPr>
      <p:scale>
        <a:sx n="33" d="100"/>
        <a:sy n="33" d="100"/>
      </p:scale>
      <p:origin x="0" y="-12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85858-95B1-4C74-9FF8-6FDD61110CB7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8E522-0E36-425D-A9D6-3D23992E02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2" y="1900627"/>
            <a:ext cx="5567801" cy="2804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597" y="1902381"/>
            <a:ext cx="5567802" cy="28158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选择“设计”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“变体”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“颜色”；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89582" y="2176490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30453" y="386258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121064"/>
            <a:ext cx="5337381" cy="26158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107" y="2121064"/>
            <a:ext cx="5365893" cy="2615872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2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选择“开始”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“新建幻灯片”；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4145" y="226340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5999" y="0"/>
            <a:ext cx="12180003" cy="6858000"/>
          </a:xfrm>
          <a:prstGeom prst="rect">
            <a:avLst/>
          </a:prstGeom>
          <a:solidFill>
            <a:srgbClr val="E6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626964" y="568470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标注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2450801" y="595724"/>
            <a:ext cx="1402001" cy="566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字体使用 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行距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图片出处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视频出处</a:t>
            </a: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声明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来源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作者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4159510" y="595724"/>
            <a:ext cx="7074345" cy="566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英文 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Arial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（可商用字体）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中文 微软雅黑（可商用字体）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正文 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1.5</a:t>
            </a: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 panose="020B0502040204020203"/>
              </a:rPr>
              <a:t>Unsplash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（可商用素材网站）</a:t>
            </a: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 panose="020B0502040204020203"/>
              </a:rPr>
              <a:t>Pixabay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 （可商用素材网站）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 panose="020B0502040204020203"/>
              </a:rPr>
              <a:t>phptoAC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（可商用素材网站）西田图像（可商用素材网站）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 panose="020B0502040204020203"/>
              </a:rPr>
              <a:t>Coverr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（免费可商用素材网站）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本网站所提供的任何信息内容（包括但不限于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panose="020B0502040204020203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模板、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panose="020B0502040204020203" charset="0"/>
              </a:rPr>
              <a:t>Word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文档、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panose="020B0502040204020203" charset="0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图表、图片素材等）均受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中华人民共和国著作权法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信息网络传播权保护条例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及其他适用的法律法规的保护，未经权利人书面明确授权，信息内容的任何部分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包括图片或图表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不得被全部或部分的复制、传播、销售，否则将承担法律责任。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设计灵感来自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MNML Agency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zh-CN" sz="1400" dirty="0" err="1">
                <a:solidFill>
                  <a:schemeClr val="bg1"/>
                </a:solidFill>
                <a:latin typeface="+mn-ea"/>
              </a:rPr>
              <a:t>Vizualus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 Design Studio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梁浩彬（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978344816@qq.com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）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8462" y="83245"/>
            <a:ext cx="1402001" cy="629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 userDrawn="1"/>
        </p:nvSpPr>
        <p:spPr>
          <a:xfrm>
            <a:off x="5999206" y="0"/>
            <a:ext cx="6192795" cy="4876674"/>
          </a:xfrm>
          <a:custGeom>
            <a:avLst/>
            <a:gdLst>
              <a:gd name="connsiteX0" fmla="*/ 118280 w 6192795"/>
              <a:gd name="connsiteY0" fmla="*/ 0 h 4876674"/>
              <a:gd name="connsiteX1" fmla="*/ 6192795 w 6192795"/>
              <a:gd name="connsiteY1" fmla="*/ 0 h 4876674"/>
              <a:gd name="connsiteX2" fmla="*/ 6192795 w 6192795"/>
              <a:gd name="connsiteY2" fmla="*/ 4161090 h 4876674"/>
              <a:gd name="connsiteX3" fmla="*/ 6134468 w 6192795"/>
              <a:gd name="connsiteY3" fmla="*/ 4204707 h 4876674"/>
              <a:gd name="connsiteX4" fmla="*/ 3934597 w 6192795"/>
              <a:gd name="connsiteY4" fmla="*/ 4876674 h 4876674"/>
              <a:gd name="connsiteX5" fmla="*/ 0 w 6192795"/>
              <a:gd name="connsiteY5" fmla="*/ 942077 h 4876674"/>
              <a:gd name="connsiteX6" fmla="*/ 79937 w 6192795"/>
              <a:gd name="connsiteY6" fmla="*/ 149119 h 487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2795" h="4876674">
                <a:moveTo>
                  <a:pt x="118280" y="0"/>
                </a:moveTo>
                <a:lnTo>
                  <a:pt x="6192795" y="0"/>
                </a:lnTo>
                <a:lnTo>
                  <a:pt x="6192795" y="4161090"/>
                </a:lnTo>
                <a:lnTo>
                  <a:pt x="6134468" y="4204707"/>
                </a:lnTo>
                <a:cubicBezTo>
                  <a:pt x="5506502" y="4628952"/>
                  <a:pt x="4749479" y="4876674"/>
                  <a:pt x="3934597" y="4876674"/>
                </a:cubicBezTo>
                <a:cubicBezTo>
                  <a:pt x="1761579" y="4876674"/>
                  <a:pt x="0" y="3115095"/>
                  <a:pt x="0" y="942077"/>
                </a:cubicBezTo>
                <a:cubicBezTo>
                  <a:pt x="0" y="670450"/>
                  <a:pt x="27525" y="405251"/>
                  <a:pt x="79937" y="149119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0"/>
          <a:stretch>
            <a:fillRect/>
          </a:stretch>
        </p:blipFill>
        <p:spPr>
          <a:xfrm>
            <a:off x="5961105" y="7534"/>
            <a:ext cx="6230895" cy="4584398"/>
          </a:xfrm>
          <a:custGeom>
            <a:avLst/>
            <a:gdLst>
              <a:gd name="connsiteX0" fmla="*/ 92740 w 6230895"/>
              <a:gd name="connsiteY0" fmla="*/ 0 h 4584398"/>
              <a:gd name="connsiteX1" fmla="*/ 6230895 w 6230895"/>
              <a:gd name="connsiteY1" fmla="*/ 0 h 4584398"/>
              <a:gd name="connsiteX2" fmla="*/ 6230895 w 6230895"/>
              <a:gd name="connsiteY2" fmla="*/ 3649066 h 4584398"/>
              <a:gd name="connsiteX3" fmla="*/ 6145520 w 6230895"/>
              <a:gd name="connsiteY3" fmla="*/ 3726661 h 4584398"/>
              <a:gd name="connsiteX4" fmla="*/ 3756217 w 6230895"/>
              <a:gd name="connsiteY4" fmla="*/ 4584398 h 4584398"/>
              <a:gd name="connsiteX5" fmla="*/ 0 w 6230895"/>
              <a:gd name="connsiteY5" fmla="*/ 828181 h 4584398"/>
              <a:gd name="connsiteX6" fmla="*/ 76313 w 6230895"/>
              <a:gd name="connsiteY6" fmla="*/ 71172 h 458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30895" h="4584398">
                <a:moveTo>
                  <a:pt x="92740" y="0"/>
                </a:moveTo>
                <a:lnTo>
                  <a:pt x="6230895" y="0"/>
                </a:lnTo>
                <a:lnTo>
                  <a:pt x="6230895" y="3649066"/>
                </a:lnTo>
                <a:lnTo>
                  <a:pt x="6145520" y="3726661"/>
                </a:lnTo>
                <a:cubicBezTo>
                  <a:pt x="5496224" y="4262507"/>
                  <a:pt x="4663811" y="4584398"/>
                  <a:pt x="3756217" y="4584398"/>
                </a:cubicBezTo>
                <a:cubicBezTo>
                  <a:pt x="1681716" y="4584398"/>
                  <a:pt x="0" y="2902682"/>
                  <a:pt x="0" y="828181"/>
                </a:cubicBezTo>
                <a:cubicBezTo>
                  <a:pt x="0" y="568868"/>
                  <a:pt x="26277" y="315693"/>
                  <a:pt x="76313" y="71172"/>
                </a:cubicBezTo>
                <a:close/>
              </a:path>
            </a:pathLst>
          </a:custGeom>
        </p:spPr>
      </p:pic>
      <p:pic>
        <p:nvPicPr>
          <p:cNvPr id="10" name="图片 9"/>
          <p:cNvPicPr preferRelativeResize="0"/>
          <p:nvPr userDrawn="1"/>
        </p:nvPicPr>
        <p:blipFill>
          <a:blip r:embed="rId3"/>
          <a:srcRect l="25650" t="3449" b="8925"/>
          <a:stretch>
            <a:fillRect/>
          </a:stretch>
        </p:blipFill>
        <p:spPr>
          <a:xfrm>
            <a:off x="1" y="0"/>
            <a:ext cx="5942055" cy="6858000"/>
          </a:xfrm>
          <a:custGeom>
            <a:avLst/>
            <a:gdLst>
              <a:gd name="connsiteX0" fmla="*/ 0 w 5942055"/>
              <a:gd name="connsiteY0" fmla="*/ 0 h 6858000"/>
              <a:gd name="connsiteX1" fmla="*/ 5942055 w 5942055"/>
              <a:gd name="connsiteY1" fmla="*/ 0 h 6858000"/>
              <a:gd name="connsiteX2" fmla="*/ 5942055 w 5942055"/>
              <a:gd name="connsiteY2" fmla="*/ 6858000 h 6858000"/>
              <a:gd name="connsiteX3" fmla="*/ 0 w 59420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2055" h="6858000">
                <a:moveTo>
                  <a:pt x="0" y="0"/>
                </a:moveTo>
                <a:lnTo>
                  <a:pt x="5942055" y="0"/>
                </a:lnTo>
                <a:lnTo>
                  <a:pt x="594205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4278808" y="5055310"/>
            <a:ext cx="5609421" cy="12355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: 形状 8"/>
          <p:cNvSpPr/>
          <p:nvPr userDrawn="1"/>
        </p:nvSpPr>
        <p:spPr>
          <a:xfrm>
            <a:off x="0" y="0"/>
            <a:ext cx="4654950" cy="6858000"/>
          </a:xfrm>
          <a:custGeom>
            <a:avLst/>
            <a:gdLst>
              <a:gd name="connsiteX0" fmla="*/ 0 w 4654950"/>
              <a:gd name="connsiteY0" fmla="*/ 0 h 6858000"/>
              <a:gd name="connsiteX1" fmla="*/ 3032125 w 4654950"/>
              <a:gd name="connsiteY1" fmla="*/ 0 h 6858000"/>
              <a:gd name="connsiteX2" fmla="*/ 3041212 w 4654950"/>
              <a:gd name="connsiteY2" fmla="*/ 7141 h 6858000"/>
              <a:gd name="connsiteX3" fmla="*/ 4654950 w 4654950"/>
              <a:gd name="connsiteY3" fmla="*/ 3429000 h 6858000"/>
              <a:gd name="connsiteX4" fmla="*/ 3041212 w 4654950"/>
              <a:gd name="connsiteY4" fmla="*/ 6850859 h 6858000"/>
              <a:gd name="connsiteX5" fmla="*/ 3032125 w 4654950"/>
              <a:gd name="connsiteY5" fmla="*/ 6858000 h 6858000"/>
              <a:gd name="connsiteX6" fmla="*/ 0 w 465495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4950" h="6858000">
                <a:moveTo>
                  <a:pt x="0" y="0"/>
                </a:moveTo>
                <a:lnTo>
                  <a:pt x="3032125" y="0"/>
                </a:lnTo>
                <a:lnTo>
                  <a:pt x="3041212" y="7141"/>
                </a:lnTo>
                <a:cubicBezTo>
                  <a:pt x="4026763" y="820490"/>
                  <a:pt x="4654950" y="2051384"/>
                  <a:pt x="4654950" y="3429000"/>
                </a:cubicBezTo>
                <a:cubicBezTo>
                  <a:pt x="4654950" y="4806616"/>
                  <a:pt x="4026763" y="6037511"/>
                  <a:pt x="3041212" y="6850859"/>
                </a:cubicBezTo>
                <a:lnTo>
                  <a:pt x="303212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1" t="29532" r="447"/>
          <a:stretch>
            <a:fillRect/>
          </a:stretch>
        </p:blipFill>
        <p:spPr>
          <a:xfrm>
            <a:off x="0" y="0"/>
            <a:ext cx="4125722" cy="6858000"/>
          </a:xfrm>
          <a:custGeom>
            <a:avLst/>
            <a:gdLst>
              <a:gd name="connsiteX0" fmla="*/ 0 w 4125722"/>
              <a:gd name="connsiteY0" fmla="*/ 0 h 6858000"/>
              <a:gd name="connsiteX1" fmla="*/ 2090481 w 4125722"/>
              <a:gd name="connsiteY1" fmla="*/ 0 h 6858000"/>
              <a:gd name="connsiteX2" fmla="*/ 2245487 w 4125722"/>
              <a:gd name="connsiteY2" fmla="*/ 89126 h 6858000"/>
              <a:gd name="connsiteX3" fmla="*/ 4125722 w 4125722"/>
              <a:gd name="connsiteY3" fmla="*/ 3429000 h 6858000"/>
              <a:gd name="connsiteX4" fmla="*/ 2245487 w 4125722"/>
              <a:gd name="connsiteY4" fmla="*/ 6768874 h 6858000"/>
              <a:gd name="connsiteX5" fmla="*/ 2090481 w 4125722"/>
              <a:gd name="connsiteY5" fmla="*/ 6858000 h 6858000"/>
              <a:gd name="connsiteX6" fmla="*/ 0 w 41257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25722" h="6858000">
                <a:moveTo>
                  <a:pt x="0" y="0"/>
                </a:moveTo>
                <a:lnTo>
                  <a:pt x="2090481" y="0"/>
                </a:lnTo>
                <a:lnTo>
                  <a:pt x="2245487" y="89126"/>
                </a:lnTo>
                <a:cubicBezTo>
                  <a:pt x="3372732" y="774057"/>
                  <a:pt x="4125722" y="2013594"/>
                  <a:pt x="4125722" y="3429000"/>
                </a:cubicBezTo>
                <a:cubicBezTo>
                  <a:pt x="4125722" y="4844407"/>
                  <a:pt x="3372732" y="6083943"/>
                  <a:pt x="2245487" y="6768874"/>
                </a:cubicBezTo>
                <a:lnTo>
                  <a:pt x="20904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任意多边形: 形状 13"/>
          <p:cNvSpPr/>
          <p:nvPr userDrawn="1"/>
        </p:nvSpPr>
        <p:spPr>
          <a:xfrm>
            <a:off x="0" y="0"/>
            <a:ext cx="4125722" cy="6858000"/>
          </a:xfrm>
          <a:custGeom>
            <a:avLst/>
            <a:gdLst>
              <a:gd name="connsiteX0" fmla="*/ 0 w 4125722"/>
              <a:gd name="connsiteY0" fmla="*/ 0 h 6858000"/>
              <a:gd name="connsiteX1" fmla="*/ 2090481 w 4125722"/>
              <a:gd name="connsiteY1" fmla="*/ 0 h 6858000"/>
              <a:gd name="connsiteX2" fmla="*/ 2245487 w 4125722"/>
              <a:gd name="connsiteY2" fmla="*/ 89126 h 6858000"/>
              <a:gd name="connsiteX3" fmla="*/ 4125722 w 4125722"/>
              <a:gd name="connsiteY3" fmla="*/ 3429000 h 6858000"/>
              <a:gd name="connsiteX4" fmla="*/ 2245487 w 4125722"/>
              <a:gd name="connsiteY4" fmla="*/ 6768874 h 6858000"/>
              <a:gd name="connsiteX5" fmla="*/ 2090481 w 4125722"/>
              <a:gd name="connsiteY5" fmla="*/ 6858000 h 6858000"/>
              <a:gd name="connsiteX6" fmla="*/ 0 w 41257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25722" h="6858000">
                <a:moveTo>
                  <a:pt x="0" y="0"/>
                </a:moveTo>
                <a:lnTo>
                  <a:pt x="2090481" y="0"/>
                </a:lnTo>
                <a:lnTo>
                  <a:pt x="2245487" y="89126"/>
                </a:lnTo>
                <a:cubicBezTo>
                  <a:pt x="3372732" y="774057"/>
                  <a:pt x="4125722" y="2013594"/>
                  <a:pt x="4125722" y="3429000"/>
                </a:cubicBezTo>
                <a:cubicBezTo>
                  <a:pt x="4125722" y="4844407"/>
                  <a:pt x="3372732" y="6083943"/>
                  <a:pt x="2245487" y="6768874"/>
                </a:cubicBezTo>
                <a:lnTo>
                  <a:pt x="209048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556904" y="2506700"/>
            <a:ext cx="2051844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8000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16" name="椭圆 15"/>
          <p:cNvSpPr/>
          <p:nvPr userDrawn="1"/>
        </p:nvSpPr>
        <p:spPr>
          <a:xfrm>
            <a:off x="4422978" y="2200678"/>
            <a:ext cx="144170" cy="1441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77800">
              <a:schemeClr val="accent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4278808" y="4989402"/>
            <a:ext cx="144170" cy="1441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77800">
              <a:schemeClr val="accent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4567148" y="2272763"/>
            <a:ext cx="5321081" cy="11853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 userDrawn="1"/>
        </p:nvSpPr>
        <p:spPr>
          <a:xfrm>
            <a:off x="4567148" y="3595040"/>
            <a:ext cx="144170" cy="1441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77800">
              <a:schemeClr val="accent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711318" y="3660948"/>
            <a:ext cx="5176911" cy="11532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569152" y="1404467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69152" y="2793059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569152" y="4181651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9068695" y="0"/>
            <a:ext cx="3123305" cy="1144999"/>
          </a:xfrm>
          <a:custGeom>
            <a:avLst/>
            <a:gdLst>
              <a:gd name="connsiteX0" fmla="*/ 0 w 3123305"/>
              <a:gd name="connsiteY0" fmla="*/ 0 h 1144999"/>
              <a:gd name="connsiteX1" fmla="*/ 560396 w 3123305"/>
              <a:gd name="connsiteY1" fmla="*/ 0 h 1144999"/>
              <a:gd name="connsiteX2" fmla="*/ 578073 w 3123305"/>
              <a:gd name="connsiteY2" fmla="*/ 19449 h 1144999"/>
              <a:gd name="connsiteX3" fmla="*/ 2257233 w 3123305"/>
              <a:gd name="connsiteY3" fmla="*/ 714980 h 1144999"/>
              <a:gd name="connsiteX4" fmla="*/ 2963394 w 3123305"/>
              <a:gd name="connsiteY4" fmla="*/ 608219 h 1144999"/>
              <a:gd name="connsiteX5" fmla="*/ 3123305 w 3123305"/>
              <a:gd name="connsiteY5" fmla="*/ 549691 h 1144999"/>
              <a:gd name="connsiteX6" fmla="*/ 3123305 w 3123305"/>
              <a:gd name="connsiteY6" fmla="*/ 1007180 h 1144999"/>
              <a:gd name="connsiteX7" fmla="*/ 3091269 w 3123305"/>
              <a:gd name="connsiteY7" fmla="*/ 1018905 h 1144999"/>
              <a:gd name="connsiteX8" fmla="*/ 2257234 w 3123305"/>
              <a:gd name="connsiteY8" fmla="*/ 1144999 h 1144999"/>
              <a:gd name="connsiteX9" fmla="*/ 92983 w 3123305"/>
              <a:gd name="connsiteY9" fmla="*/ 124345 h 114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23305" h="1144999">
                <a:moveTo>
                  <a:pt x="0" y="0"/>
                </a:moveTo>
                <a:lnTo>
                  <a:pt x="560396" y="0"/>
                </a:lnTo>
                <a:lnTo>
                  <a:pt x="578073" y="19449"/>
                </a:lnTo>
                <a:cubicBezTo>
                  <a:pt x="1007807" y="449184"/>
                  <a:pt x="1601480" y="714980"/>
                  <a:pt x="2257233" y="714980"/>
                </a:cubicBezTo>
                <a:cubicBezTo>
                  <a:pt x="2503140" y="714980"/>
                  <a:pt x="2740318" y="677603"/>
                  <a:pt x="2963394" y="608219"/>
                </a:cubicBezTo>
                <a:lnTo>
                  <a:pt x="3123305" y="549691"/>
                </a:lnTo>
                <a:lnTo>
                  <a:pt x="3123305" y="1007180"/>
                </a:lnTo>
                <a:lnTo>
                  <a:pt x="3091269" y="1018905"/>
                </a:lnTo>
                <a:cubicBezTo>
                  <a:pt x="2827798" y="1100853"/>
                  <a:pt x="2547671" y="1144999"/>
                  <a:pt x="2257234" y="1144999"/>
                </a:cubicBezTo>
                <a:cubicBezTo>
                  <a:pt x="1385922" y="1144999"/>
                  <a:pt x="607408" y="747684"/>
                  <a:pt x="92983" y="12434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 userDrawn="1"/>
        </p:nvSpPr>
        <p:spPr>
          <a:xfrm>
            <a:off x="0" y="4878222"/>
            <a:ext cx="12192000" cy="1979778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7423835" y="2284616"/>
            <a:ext cx="246439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>
            <a:off x="7423835" y="3661390"/>
            <a:ext cx="246439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>
            <a:off x="7423835" y="5052460"/>
            <a:ext cx="246439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 userDrawn="1"/>
        </p:nvSpPr>
        <p:spPr>
          <a:xfrm>
            <a:off x="5006898" y="1982610"/>
            <a:ext cx="6043961" cy="2892781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994318" y="936703"/>
            <a:ext cx="4984594" cy="4984594"/>
          </a:xfrm>
          <a:prstGeom prst="ellipse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0" t="1980" r="7097"/>
          <a:stretch>
            <a:fillRect/>
          </a:stretch>
        </p:blipFill>
        <p:spPr>
          <a:xfrm>
            <a:off x="1251482" y="1204454"/>
            <a:ext cx="4470266" cy="4459677"/>
          </a:xfrm>
          <a:custGeom>
            <a:avLst/>
            <a:gdLst>
              <a:gd name="connsiteX0" fmla="*/ 2025472 w 4470266"/>
              <a:gd name="connsiteY0" fmla="*/ 0 h 4459677"/>
              <a:gd name="connsiteX1" fmla="*/ 2444795 w 4470266"/>
              <a:gd name="connsiteY1" fmla="*/ 0 h 4459677"/>
              <a:gd name="connsiteX2" fmla="*/ 2463663 w 4470266"/>
              <a:gd name="connsiteY2" fmla="*/ 953 h 4459677"/>
              <a:gd name="connsiteX3" fmla="*/ 4470266 w 4470266"/>
              <a:gd name="connsiteY3" fmla="*/ 2224546 h 4459677"/>
              <a:gd name="connsiteX4" fmla="*/ 2463663 w 4470266"/>
              <a:gd name="connsiteY4" fmla="*/ 4448139 h 4459677"/>
              <a:gd name="connsiteX5" fmla="*/ 2235173 w 4470266"/>
              <a:gd name="connsiteY5" fmla="*/ 4459677 h 4459677"/>
              <a:gd name="connsiteX6" fmla="*/ 2235094 w 4470266"/>
              <a:gd name="connsiteY6" fmla="*/ 4459677 h 4459677"/>
              <a:gd name="connsiteX7" fmla="*/ 2006604 w 4470266"/>
              <a:gd name="connsiteY7" fmla="*/ 4448139 h 4459677"/>
              <a:gd name="connsiteX8" fmla="*/ 0 w 4470266"/>
              <a:gd name="connsiteY8" fmla="*/ 2224546 h 4459677"/>
              <a:gd name="connsiteX9" fmla="*/ 2006604 w 4470266"/>
              <a:gd name="connsiteY9" fmla="*/ 953 h 4459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70266" h="4459677">
                <a:moveTo>
                  <a:pt x="2025472" y="0"/>
                </a:moveTo>
                <a:lnTo>
                  <a:pt x="2444795" y="0"/>
                </a:lnTo>
                <a:lnTo>
                  <a:pt x="2463663" y="953"/>
                </a:lnTo>
                <a:cubicBezTo>
                  <a:pt x="3590742" y="115414"/>
                  <a:pt x="4470266" y="1067268"/>
                  <a:pt x="4470266" y="2224546"/>
                </a:cubicBezTo>
                <a:cubicBezTo>
                  <a:pt x="4470266" y="3381824"/>
                  <a:pt x="3590742" y="4333678"/>
                  <a:pt x="2463663" y="4448139"/>
                </a:cubicBezTo>
                <a:lnTo>
                  <a:pt x="2235173" y="4459677"/>
                </a:lnTo>
                <a:lnTo>
                  <a:pt x="2235094" y="4459677"/>
                </a:lnTo>
                <a:lnTo>
                  <a:pt x="2006604" y="4448139"/>
                </a:lnTo>
                <a:cubicBezTo>
                  <a:pt x="879524" y="4333678"/>
                  <a:pt x="0" y="3381824"/>
                  <a:pt x="0" y="2224546"/>
                </a:cubicBezTo>
                <a:cubicBezTo>
                  <a:pt x="0" y="1067268"/>
                  <a:pt x="879524" y="115414"/>
                  <a:pt x="2006604" y="953"/>
                </a:cubicBezTo>
                <a:close/>
              </a:path>
            </a:pathLst>
          </a:custGeom>
        </p:spPr>
      </p:pic>
      <p:sp>
        <p:nvSpPr>
          <p:cNvPr id="15" name="椭圆 14"/>
          <p:cNvSpPr/>
          <p:nvPr userDrawn="1"/>
        </p:nvSpPr>
        <p:spPr>
          <a:xfrm>
            <a:off x="1251482" y="1193867"/>
            <a:ext cx="4470266" cy="447026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rcRect t="8940" b="8940"/>
          <a:stretch>
            <a:fillRect/>
          </a:stretch>
        </p:blipFill>
        <p:spPr>
          <a:xfrm>
            <a:off x="1832518" y="0"/>
            <a:ext cx="8526964" cy="6858000"/>
          </a:xfrm>
          <a:custGeom>
            <a:avLst/>
            <a:gdLst>
              <a:gd name="connsiteX0" fmla="*/ 0 w 8526964"/>
              <a:gd name="connsiteY0" fmla="*/ 0 h 6858000"/>
              <a:gd name="connsiteX1" fmla="*/ 8526964 w 8526964"/>
              <a:gd name="connsiteY1" fmla="*/ 0 h 6858000"/>
              <a:gd name="connsiteX2" fmla="*/ 8526964 w 8526964"/>
              <a:gd name="connsiteY2" fmla="*/ 6858000 h 6858000"/>
              <a:gd name="connsiteX3" fmla="*/ 0 w 85269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26964" h="6858000">
                <a:moveTo>
                  <a:pt x="0" y="0"/>
                </a:moveTo>
                <a:lnTo>
                  <a:pt x="8526964" y="0"/>
                </a:lnTo>
                <a:lnTo>
                  <a:pt x="852696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554567" y="790311"/>
            <a:ext cx="849592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99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“</a:t>
            </a:r>
            <a:endParaRPr lang="zh-CN" altLang="en-US" sz="199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 userDrawn="1"/>
        </p:nvSpPr>
        <p:spPr>
          <a:xfrm>
            <a:off x="6750139" y="1249018"/>
            <a:ext cx="4489666" cy="448966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428055" y="2599909"/>
            <a:ext cx="749300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图片占位符 22"/>
          <p:cNvSpPr>
            <a:spLocks noGrp="1"/>
          </p:cNvSpPr>
          <p:nvPr>
            <p:ph type="pic" sz="quarter" idx="13" hasCustomPrompt="1"/>
          </p:nvPr>
        </p:nvSpPr>
        <p:spPr>
          <a:xfrm>
            <a:off x="7033568" y="1544867"/>
            <a:ext cx="3922808" cy="3910387"/>
          </a:xfrm>
          <a:custGeom>
            <a:avLst/>
            <a:gdLst>
              <a:gd name="connsiteX0" fmla="*/ 1745841 w 3922808"/>
              <a:gd name="connsiteY0" fmla="*/ 0 h 3910387"/>
              <a:gd name="connsiteX1" fmla="*/ 2176967 w 3922808"/>
              <a:gd name="connsiteY1" fmla="*/ 0 h 3910387"/>
              <a:gd name="connsiteX2" fmla="*/ 2356695 w 3922808"/>
              <a:gd name="connsiteY2" fmla="*/ 27430 h 3910387"/>
              <a:gd name="connsiteX3" fmla="*/ 3922808 w 3922808"/>
              <a:gd name="connsiteY3" fmla="*/ 1948985 h 3910387"/>
              <a:gd name="connsiteX4" fmla="*/ 2161946 w 3922808"/>
              <a:gd name="connsiteY4" fmla="*/ 3900263 h 3910387"/>
              <a:gd name="connsiteX5" fmla="*/ 1961443 w 3922808"/>
              <a:gd name="connsiteY5" fmla="*/ 3910387 h 3910387"/>
              <a:gd name="connsiteX6" fmla="*/ 1961365 w 3922808"/>
              <a:gd name="connsiteY6" fmla="*/ 3910387 h 3910387"/>
              <a:gd name="connsiteX7" fmla="*/ 1760862 w 3922808"/>
              <a:gd name="connsiteY7" fmla="*/ 3900263 h 3910387"/>
              <a:gd name="connsiteX8" fmla="*/ 0 w 3922808"/>
              <a:gd name="connsiteY8" fmla="*/ 1948985 h 3910387"/>
              <a:gd name="connsiteX9" fmla="*/ 1566113 w 3922808"/>
              <a:gd name="connsiteY9" fmla="*/ 27430 h 3910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2808" h="3910387">
                <a:moveTo>
                  <a:pt x="1745841" y="0"/>
                </a:moveTo>
                <a:lnTo>
                  <a:pt x="2176967" y="0"/>
                </a:lnTo>
                <a:lnTo>
                  <a:pt x="2356695" y="27430"/>
                </a:lnTo>
                <a:cubicBezTo>
                  <a:pt x="3250474" y="210323"/>
                  <a:pt x="3922808" y="1001138"/>
                  <a:pt x="3922808" y="1948985"/>
                </a:cubicBezTo>
                <a:cubicBezTo>
                  <a:pt x="3922808" y="2964536"/>
                  <a:pt x="3150996" y="3799819"/>
                  <a:pt x="2161946" y="3900263"/>
                </a:cubicBezTo>
                <a:lnTo>
                  <a:pt x="1961443" y="3910387"/>
                </a:lnTo>
                <a:lnTo>
                  <a:pt x="1961365" y="3910387"/>
                </a:lnTo>
                <a:lnTo>
                  <a:pt x="1760862" y="3900263"/>
                </a:lnTo>
                <a:cubicBezTo>
                  <a:pt x="771812" y="3799819"/>
                  <a:pt x="0" y="2964536"/>
                  <a:pt x="0" y="1948985"/>
                </a:cubicBezTo>
                <a:cubicBezTo>
                  <a:pt x="0" y="1001138"/>
                  <a:pt x="672334" y="210323"/>
                  <a:pt x="1566113" y="2743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 dirty="0"/>
              <a:t>点击此处插入图片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089650" y="4437699"/>
            <a:ext cx="849592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99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”</a:t>
            </a:r>
            <a:endParaRPr lang="zh-CN" altLang="en-US" sz="199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4" hasCustomPrompt="1"/>
          </p:nvPr>
        </p:nvSpPr>
        <p:spPr>
          <a:xfrm>
            <a:off x="1415955" y="2000155"/>
            <a:ext cx="3231654" cy="3877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lang="zh-CN" alt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单击此处编辑小标题</a:t>
            </a:r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/>
          <p:cNvSpPr>
            <a:spLocks noGrp="1"/>
          </p:cNvSpPr>
          <p:nvPr>
            <p:ph type="body" sz="quarter" idx="15"/>
          </p:nvPr>
        </p:nvSpPr>
        <p:spPr>
          <a:xfrm>
            <a:off x="1428055" y="2698750"/>
            <a:ext cx="4572000" cy="24352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片占位符 29"/>
          <p:cNvSpPr>
            <a:spLocks noGrp="1"/>
          </p:cNvSpPr>
          <p:nvPr>
            <p:ph type="pic" sz="quarter" idx="11"/>
          </p:nvPr>
        </p:nvSpPr>
        <p:spPr>
          <a:xfrm>
            <a:off x="784835" y="1786717"/>
            <a:ext cx="2662238" cy="17784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1" name="图片占位符 30"/>
          <p:cNvSpPr>
            <a:spLocks noGrp="1"/>
          </p:cNvSpPr>
          <p:nvPr>
            <p:ph type="pic" sz="quarter" idx="12"/>
          </p:nvPr>
        </p:nvSpPr>
        <p:spPr>
          <a:xfrm>
            <a:off x="3451495" y="3562931"/>
            <a:ext cx="2634076" cy="17784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2" name="图片占位符 31"/>
          <p:cNvSpPr>
            <a:spLocks noGrp="1"/>
          </p:cNvSpPr>
          <p:nvPr>
            <p:ph type="pic" sz="quarter" idx="13"/>
          </p:nvPr>
        </p:nvSpPr>
        <p:spPr>
          <a:xfrm>
            <a:off x="6091071" y="1786717"/>
            <a:ext cx="2662238" cy="17784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14"/>
          </p:nvPr>
        </p:nvSpPr>
        <p:spPr>
          <a:xfrm>
            <a:off x="8749855" y="3562584"/>
            <a:ext cx="2649828" cy="177696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6090499" y="3565065"/>
            <a:ext cx="2665186" cy="177696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3437216" y="1786717"/>
            <a:ext cx="2665186" cy="177696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741979" y="1786717"/>
            <a:ext cx="2665186" cy="177696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788772" y="3562931"/>
            <a:ext cx="2665186" cy="177696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1126828" y="4347182"/>
            <a:ext cx="198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6432492" y="4347182"/>
            <a:ext cx="198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3779209" y="2570223"/>
            <a:ext cx="19812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9083972" y="2570223"/>
            <a:ext cx="19812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占位符 27"/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2"/>
          <a:srcRect l="28700" r="6590" b="27064"/>
          <a:stretch>
            <a:fillRect/>
          </a:stretch>
        </p:blipFill>
        <p:spPr>
          <a:xfrm>
            <a:off x="0" y="5078680"/>
            <a:ext cx="12192000" cy="1779320"/>
          </a:xfrm>
          <a:custGeom>
            <a:avLst/>
            <a:gdLst>
              <a:gd name="connsiteX0" fmla="*/ 0 w 12192000"/>
              <a:gd name="connsiteY0" fmla="*/ 0 h 1779320"/>
              <a:gd name="connsiteX1" fmla="*/ 12192000 w 12192000"/>
              <a:gd name="connsiteY1" fmla="*/ 0 h 1779320"/>
              <a:gd name="connsiteX2" fmla="*/ 12192000 w 12192000"/>
              <a:gd name="connsiteY2" fmla="*/ 1779320 h 1779320"/>
              <a:gd name="connsiteX3" fmla="*/ 0 w 12192000"/>
              <a:gd name="connsiteY3" fmla="*/ 1779320 h 177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779320">
                <a:moveTo>
                  <a:pt x="0" y="0"/>
                </a:moveTo>
                <a:lnTo>
                  <a:pt x="12192000" y="0"/>
                </a:lnTo>
                <a:lnTo>
                  <a:pt x="12192000" y="1779320"/>
                </a:lnTo>
                <a:lnTo>
                  <a:pt x="0" y="1779320"/>
                </a:lnTo>
                <a:close/>
              </a:path>
            </a:pathLst>
          </a:custGeom>
        </p:spPr>
      </p:pic>
      <p:sp>
        <p:nvSpPr>
          <p:cNvPr id="8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1097267" y="3836988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6" hasCustomPrompt="1"/>
          </p:nvPr>
        </p:nvSpPr>
        <p:spPr>
          <a:xfrm>
            <a:off x="6398994" y="3836988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7" hasCustomPrompt="1"/>
          </p:nvPr>
        </p:nvSpPr>
        <p:spPr>
          <a:xfrm>
            <a:off x="3745711" y="2064879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8" hasCustomPrompt="1"/>
          </p:nvPr>
        </p:nvSpPr>
        <p:spPr>
          <a:xfrm>
            <a:off x="9050474" y="2064879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1086451" y="4429952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 hasCustomPrompt="1"/>
          </p:nvPr>
        </p:nvSpPr>
        <p:spPr>
          <a:xfrm>
            <a:off x="6388178" y="4429952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1" hasCustomPrompt="1"/>
          </p:nvPr>
        </p:nvSpPr>
        <p:spPr>
          <a:xfrm>
            <a:off x="3734895" y="2621268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22" hasCustomPrompt="1"/>
          </p:nvPr>
        </p:nvSpPr>
        <p:spPr>
          <a:xfrm>
            <a:off x="9039658" y="2621268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056063" y="1574803"/>
            <a:ext cx="1949450" cy="1949937"/>
          </a:xfrm>
          <a:custGeom>
            <a:avLst/>
            <a:gdLst>
              <a:gd name="connsiteX0" fmla="*/ 343248 w 1949450"/>
              <a:gd name="connsiteY0" fmla="*/ 0 h 1949937"/>
              <a:gd name="connsiteX1" fmla="*/ 1949450 w 1949450"/>
              <a:gd name="connsiteY1" fmla="*/ 0 h 1949937"/>
              <a:gd name="connsiteX2" fmla="*/ 1949450 w 1949450"/>
              <a:gd name="connsiteY2" fmla="*/ 1949937 h 1949937"/>
              <a:gd name="connsiteX3" fmla="*/ 0 w 1949450"/>
              <a:gd name="connsiteY3" fmla="*/ 1949937 h 1949937"/>
              <a:gd name="connsiteX4" fmla="*/ 0 w 1949450"/>
              <a:gd name="connsiteY4" fmla="*/ 343248 h 1949937"/>
              <a:gd name="connsiteX5" fmla="*/ 6493 w 1949450"/>
              <a:gd name="connsiteY5" fmla="*/ 278842 h 1949937"/>
              <a:gd name="connsiteX6" fmla="*/ 278842 w 1949450"/>
              <a:gd name="connsiteY6" fmla="*/ 6493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9450" h="1949937">
                <a:moveTo>
                  <a:pt x="343248" y="0"/>
                </a:moveTo>
                <a:lnTo>
                  <a:pt x="1949450" y="0"/>
                </a:lnTo>
                <a:lnTo>
                  <a:pt x="1949450" y="1949937"/>
                </a:lnTo>
                <a:lnTo>
                  <a:pt x="0" y="1949937"/>
                </a:lnTo>
                <a:lnTo>
                  <a:pt x="0" y="343248"/>
                </a:lnTo>
                <a:lnTo>
                  <a:pt x="6493" y="278842"/>
                </a:lnTo>
                <a:cubicBezTo>
                  <a:pt x="34466" y="142139"/>
                  <a:pt x="142139" y="34466"/>
                  <a:pt x="278842" y="649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187106" y="1574803"/>
            <a:ext cx="1949450" cy="1949937"/>
          </a:xfrm>
          <a:custGeom>
            <a:avLst/>
            <a:gdLst>
              <a:gd name="connsiteX0" fmla="*/ 0 w 1949450"/>
              <a:gd name="connsiteY0" fmla="*/ 0 h 1949937"/>
              <a:gd name="connsiteX1" fmla="*/ 1605585 w 1949450"/>
              <a:gd name="connsiteY1" fmla="*/ 0 h 1949937"/>
              <a:gd name="connsiteX2" fmla="*/ 1669991 w 1949450"/>
              <a:gd name="connsiteY2" fmla="*/ 6493 h 1949937"/>
              <a:gd name="connsiteX3" fmla="*/ 1949450 w 1949450"/>
              <a:gd name="connsiteY3" fmla="*/ 349378 h 1949937"/>
              <a:gd name="connsiteX4" fmla="*/ 1949450 w 1949450"/>
              <a:gd name="connsiteY4" fmla="*/ 1949937 h 1949937"/>
              <a:gd name="connsiteX5" fmla="*/ 0 w 1949450"/>
              <a:gd name="connsiteY5" fmla="*/ 1949937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9450" h="1949937">
                <a:moveTo>
                  <a:pt x="0" y="0"/>
                </a:moveTo>
                <a:lnTo>
                  <a:pt x="1605585" y="0"/>
                </a:lnTo>
                <a:lnTo>
                  <a:pt x="1669991" y="6493"/>
                </a:lnTo>
                <a:cubicBezTo>
                  <a:pt x="1829478" y="39129"/>
                  <a:pt x="1949450" y="180243"/>
                  <a:pt x="1949450" y="349378"/>
                </a:cubicBezTo>
                <a:lnTo>
                  <a:pt x="1949450" y="1949937"/>
                </a:lnTo>
                <a:lnTo>
                  <a:pt x="0" y="1949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4056063" y="3704740"/>
            <a:ext cx="1949450" cy="1949937"/>
          </a:xfrm>
          <a:custGeom>
            <a:avLst/>
            <a:gdLst>
              <a:gd name="connsiteX0" fmla="*/ 0 w 1949450"/>
              <a:gd name="connsiteY0" fmla="*/ 0 h 1949937"/>
              <a:gd name="connsiteX1" fmla="*/ 1949450 w 1949450"/>
              <a:gd name="connsiteY1" fmla="*/ 0 h 1949937"/>
              <a:gd name="connsiteX2" fmla="*/ 1949450 w 1949450"/>
              <a:gd name="connsiteY2" fmla="*/ 1949937 h 1949937"/>
              <a:gd name="connsiteX3" fmla="*/ 343238 w 1949450"/>
              <a:gd name="connsiteY3" fmla="*/ 1949937 h 1949937"/>
              <a:gd name="connsiteX4" fmla="*/ 278842 w 1949450"/>
              <a:gd name="connsiteY4" fmla="*/ 1943446 h 1949937"/>
              <a:gd name="connsiteX5" fmla="*/ 6493 w 1949450"/>
              <a:gd name="connsiteY5" fmla="*/ 1671097 h 1949937"/>
              <a:gd name="connsiteX6" fmla="*/ 0 w 1949450"/>
              <a:gd name="connsiteY6" fmla="*/ 1606691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9450" h="1949937">
                <a:moveTo>
                  <a:pt x="0" y="0"/>
                </a:moveTo>
                <a:lnTo>
                  <a:pt x="1949450" y="0"/>
                </a:lnTo>
                <a:lnTo>
                  <a:pt x="1949450" y="1949937"/>
                </a:lnTo>
                <a:lnTo>
                  <a:pt x="343238" y="1949937"/>
                </a:lnTo>
                <a:lnTo>
                  <a:pt x="278842" y="1943446"/>
                </a:lnTo>
                <a:cubicBezTo>
                  <a:pt x="142139" y="1915472"/>
                  <a:pt x="34466" y="1807800"/>
                  <a:pt x="6493" y="1671097"/>
                </a:cubicBezTo>
                <a:lnTo>
                  <a:pt x="0" y="16066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6187106" y="3704740"/>
            <a:ext cx="1949450" cy="1949937"/>
          </a:xfrm>
          <a:custGeom>
            <a:avLst/>
            <a:gdLst>
              <a:gd name="connsiteX0" fmla="*/ 0 w 1949450"/>
              <a:gd name="connsiteY0" fmla="*/ 0 h 1949937"/>
              <a:gd name="connsiteX1" fmla="*/ 1949450 w 1949450"/>
              <a:gd name="connsiteY1" fmla="*/ 0 h 1949937"/>
              <a:gd name="connsiteX2" fmla="*/ 1949450 w 1949450"/>
              <a:gd name="connsiteY2" fmla="*/ 1600560 h 1949937"/>
              <a:gd name="connsiteX3" fmla="*/ 1669991 w 1949450"/>
              <a:gd name="connsiteY3" fmla="*/ 1943446 h 1949937"/>
              <a:gd name="connsiteX4" fmla="*/ 1605595 w 1949450"/>
              <a:gd name="connsiteY4" fmla="*/ 1949937 h 1949937"/>
              <a:gd name="connsiteX5" fmla="*/ 0 w 1949450"/>
              <a:gd name="connsiteY5" fmla="*/ 1949937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9450" h="1949937">
                <a:moveTo>
                  <a:pt x="0" y="0"/>
                </a:moveTo>
                <a:lnTo>
                  <a:pt x="1949450" y="0"/>
                </a:lnTo>
                <a:lnTo>
                  <a:pt x="1949450" y="1600560"/>
                </a:lnTo>
                <a:cubicBezTo>
                  <a:pt x="1949450" y="1769695"/>
                  <a:pt x="1829478" y="1910810"/>
                  <a:pt x="1669991" y="1943446"/>
                </a:cubicBezTo>
                <a:lnTo>
                  <a:pt x="1605595" y="1949937"/>
                </a:lnTo>
                <a:lnTo>
                  <a:pt x="0" y="1949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1558925" y="5659124"/>
            <a:ext cx="3300367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 userDrawn="1"/>
        </p:nvSpPr>
        <p:spPr>
          <a:xfrm>
            <a:off x="1528713" y="4857192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03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1558925" y="3534483"/>
            <a:ext cx="3300367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 userDrawn="1"/>
        </p:nvSpPr>
        <p:spPr>
          <a:xfrm>
            <a:off x="9822793" y="2791154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02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7556500" y="3534483"/>
            <a:ext cx="3076575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 userDrawn="1"/>
        </p:nvSpPr>
        <p:spPr>
          <a:xfrm>
            <a:off x="9813589" y="4911866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04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6" name="直接连接符 25"/>
          <p:cNvCxnSpPr/>
          <p:nvPr userDrawn="1"/>
        </p:nvCxnSpPr>
        <p:spPr>
          <a:xfrm flipV="1">
            <a:off x="7556500" y="5659124"/>
            <a:ext cx="3076575" cy="2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 userDrawn="1"/>
        </p:nvSpPr>
        <p:spPr>
          <a:xfrm>
            <a:off x="1528713" y="2799621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01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5" hasCustomPrompt="1"/>
          </p:nvPr>
        </p:nvSpPr>
        <p:spPr>
          <a:xfrm>
            <a:off x="660399" y="1968945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6" hasCustomPrompt="1"/>
          </p:nvPr>
        </p:nvSpPr>
        <p:spPr>
          <a:xfrm>
            <a:off x="8688388" y="1968945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7" hasCustomPrompt="1"/>
          </p:nvPr>
        </p:nvSpPr>
        <p:spPr>
          <a:xfrm>
            <a:off x="8688388" y="4154898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</a:p>
        </p:txBody>
      </p:sp>
      <p:sp>
        <p:nvSpPr>
          <p:cNvPr id="50" name="文本占位符 49"/>
          <p:cNvSpPr>
            <a:spLocks noGrp="1"/>
          </p:cNvSpPr>
          <p:nvPr>
            <p:ph type="body" sz="quarter" idx="18" hasCustomPrompt="1"/>
          </p:nvPr>
        </p:nvSpPr>
        <p:spPr>
          <a:xfrm>
            <a:off x="660399" y="4154898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19" hasCustomPrompt="1"/>
          </p:nvPr>
        </p:nvSpPr>
        <p:spPr>
          <a:xfrm>
            <a:off x="1528762" y="2446290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20" hasCustomPrompt="1"/>
          </p:nvPr>
        </p:nvSpPr>
        <p:spPr>
          <a:xfrm>
            <a:off x="1528762" y="4590916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</a:p>
        </p:txBody>
      </p:sp>
      <p:sp>
        <p:nvSpPr>
          <p:cNvPr id="54" name="文本占位符 53"/>
          <p:cNvSpPr>
            <a:spLocks noGrp="1"/>
          </p:cNvSpPr>
          <p:nvPr>
            <p:ph type="body" sz="quarter" idx="21" hasCustomPrompt="1"/>
          </p:nvPr>
        </p:nvSpPr>
        <p:spPr>
          <a:xfrm>
            <a:off x="8688388" y="4590916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</a:p>
        </p:txBody>
      </p:sp>
      <p:sp>
        <p:nvSpPr>
          <p:cNvPr id="55" name="文本占位符 54"/>
          <p:cNvSpPr>
            <a:spLocks noGrp="1"/>
          </p:cNvSpPr>
          <p:nvPr>
            <p:ph type="body" sz="quarter" idx="22" hasCustomPrompt="1"/>
          </p:nvPr>
        </p:nvSpPr>
        <p:spPr>
          <a:xfrm>
            <a:off x="8688388" y="2446290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5" b="10896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任意多边形: 形状 6"/>
          <p:cNvSpPr/>
          <p:nvPr userDrawn="1"/>
        </p:nvSpPr>
        <p:spPr>
          <a:xfrm>
            <a:off x="-11574" y="1"/>
            <a:ext cx="6649831" cy="5903089"/>
          </a:xfrm>
          <a:custGeom>
            <a:avLst/>
            <a:gdLst>
              <a:gd name="connsiteX0" fmla="*/ 0 w 6649831"/>
              <a:gd name="connsiteY0" fmla="*/ 0 h 5903089"/>
              <a:gd name="connsiteX1" fmla="*/ 6068278 w 6649831"/>
              <a:gd name="connsiteY1" fmla="*/ 0 h 5903089"/>
              <a:gd name="connsiteX2" fmla="*/ 6137461 w 6649831"/>
              <a:gd name="connsiteY2" fmla="*/ 110836 h 5903089"/>
              <a:gd name="connsiteX3" fmla="*/ 6649831 w 6649831"/>
              <a:gd name="connsiteY3" fmla="*/ 2035804 h 5903089"/>
              <a:gd name="connsiteX4" fmla="*/ 2782545 w 6649831"/>
              <a:gd name="connsiteY4" fmla="*/ 5903089 h 5903089"/>
              <a:gd name="connsiteX5" fmla="*/ 80961 w 6649831"/>
              <a:gd name="connsiteY5" fmla="*/ 4802996 h 5903089"/>
              <a:gd name="connsiteX6" fmla="*/ 0 w 6649831"/>
              <a:gd name="connsiteY6" fmla="*/ 4719586 h 590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49831" h="5903089">
                <a:moveTo>
                  <a:pt x="0" y="0"/>
                </a:moveTo>
                <a:lnTo>
                  <a:pt x="6068278" y="0"/>
                </a:lnTo>
                <a:lnTo>
                  <a:pt x="6137461" y="110836"/>
                </a:lnTo>
                <a:cubicBezTo>
                  <a:pt x="6463414" y="677697"/>
                  <a:pt x="6649831" y="1334980"/>
                  <a:pt x="6649831" y="2035804"/>
                </a:cubicBezTo>
                <a:cubicBezTo>
                  <a:pt x="6649831" y="4171646"/>
                  <a:pt x="4918389" y="5903089"/>
                  <a:pt x="2782545" y="5903089"/>
                </a:cubicBezTo>
                <a:cubicBezTo>
                  <a:pt x="1731310" y="5903089"/>
                  <a:pt x="778040" y="5483650"/>
                  <a:pt x="80961" y="4802996"/>
                </a:cubicBezTo>
                <a:lnTo>
                  <a:pt x="0" y="4719586"/>
                </a:ln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0" y="0"/>
            <a:ext cx="6361594" cy="5647220"/>
          </a:xfrm>
          <a:custGeom>
            <a:avLst/>
            <a:gdLst>
              <a:gd name="connsiteX0" fmla="*/ 0 w 6361594"/>
              <a:gd name="connsiteY0" fmla="*/ 0 h 5647220"/>
              <a:gd name="connsiteX1" fmla="*/ 5667252 w 6361594"/>
              <a:gd name="connsiteY1" fmla="*/ 0 h 5647220"/>
              <a:gd name="connsiteX2" fmla="*/ 5756000 w 6361594"/>
              <a:gd name="connsiteY2" fmla="*/ 118682 h 5647220"/>
              <a:gd name="connsiteX3" fmla="*/ 6361594 w 6361594"/>
              <a:gd name="connsiteY3" fmla="*/ 2101261 h 5647220"/>
              <a:gd name="connsiteX4" fmla="*/ 2815635 w 6361594"/>
              <a:gd name="connsiteY4" fmla="*/ 5647220 h 5647220"/>
              <a:gd name="connsiteX5" fmla="*/ 79401 w 6361594"/>
              <a:gd name="connsiteY5" fmla="*/ 4356820 h 5647220"/>
              <a:gd name="connsiteX6" fmla="*/ 0 w 6361594"/>
              <a:gd name="connsiteY6" fmla="*/ 4250639 h 564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61594" h="5647220">
                <a:moveTo>
                  <a:pt x="0" y="0"/>
                </a:moveTo>
                <a:lnTo>
                  <a:pt x="5667252" y="0"/>
                </a:lnTo>
                <a:lnTo>
                  <a:pt x="5756000" y="118682"/>
                </a:lnTo>
                <a:cubicBezTo>
                  <a:pt x="6138341" y="684620"/>
                  <a:pt x="6361594" y="1366869"/>
                  <a:pt x="6361594" y="2101261"/>
                </a:cubicBezTo>
                <a:cubicBezTo>
                  <a:pt x="6361594" y="4059640"/>
                  <a:pt x="4774014" y="5647220"/>
                  <a:pt x="2815635" y="5647220"/>
                </a:cubicBezTo>
                <a:cubicBezTo>
                  <a:pt x="1714047" y="5647220"/>
                  <a:pt x="729782" y="5144900"/>
                  <a:pt x="79401" y="4356820"/>
                </a:cubicBezTo>
                <a:lnTo>
                  <a:pt x="0" y="42506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rigtal/Software-engineering-practice" TargetMode="Externa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rigtal/Software-engineering-practice/blob/main/%E6%B5%8B%E8%AF%95%E7%94%A8%E4%BE%8B%E8%AE%BE%E8%AE%A1%E8%AF%B4%E6%98%8E%E4%B9%A6.docx" TargetMode="Externa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0400" y="4081353"/>
            <a:ext cx="2725105" cy="6098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spc="300" dirty="0">
                <a:solidFill>
                  <a:schemeClr val="bg1">
                    <a:lumMod val="50000"/>
                  </a:schemeClr>
                </a:solidFill>
              </a:rPr>
              <a:t>组长：阮贵良</a:t>
            </a:r>
            <a:endParaRPr lang="en-US" altLang="zh-CN" sz="1600" spc="3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600" spc="300" dirty="0">
                <a:solidFill>
                  <a:schemeClr val="bg1">
                    <a:lumMod val="50000"/>
                  </a:schemeClr>
                </a:solidFill>
              </a:rPr>
              <a:t>组员：祁铭杨 姚谦 唐杨</a:t>
            </a:r>
            <a:endParaRPr lang="en-US" altLang="zh-CN" sz="1600" spc="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8315" y="1681219"/>
            <a:ext cx="4880838" cy="110799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l"/>
            <a:endParaRPr lang="en-US" altLang="zh-CN" sz="2400" b="1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l"/>
            <a:r>
              <a:rPr lang="zh-CN" altLang="en-US" sz="4800" b="1" dirty="0">
                <a:solidFill>
                  <a:schemeClr val="accent2"/>
                </a:solidFill>
                <a:latin typeface="+mj-ea"/>
                <a:ea typeface="+mj-ea"/>
              </a:rPr>
              <a:t>在线服装购物系统</a:t>
            </a:r>
            <a:endParaRPr lang="en-US" altLang="zh-CN" sz="48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53" y="248265"/>
            <a:ext cx="2638130" cy="11846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界面展示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8165" y="1297305"/>
            <a:ext cx="5283200" cy="29070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873750" y="1384935"/>
            <a:ext cx="6318250" cy="39452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05735" y="5681345"/>
            <a:ext cx="5606415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dirty="0"/>
              <a:t>以上只是一部分示例，具体代码https://gitee.com/ty78495895959/ruanjianshijian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商品相关接口展示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705735" y="5681345"/>
            <a:ext cx="5606415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dirty="0"/>
              <a:t>以上只是一部分示例，具体代码https://gitee.com/ty78495895959/ruanjianshijian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26230" y="3070860"/>
            <a:ext cx="3939540" cy="716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商品查询接口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0400" y="1278255"/>
            <a:ext cx="406400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4065" y="2200275"/>
            <a:ext cx="3421380" cy="9220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55260" y="1925955"/>
            <a:ext cx="5509260" cy="14706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20775" y="5116195"/>
            <a:ext cx="8971915" cy="1661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dirty="0"/>
              <a:t>获取商品列表：</a:t>
            </a:r>
            <a:r>
              <a:rPr lang="en-US" altLang="zh-CN" dirty="0"/>
              <a:t>/sysShop/getlist  get</a:t>
            </a:r>
            <a:r>
              <a:rPr lang="zh-CN" altLang="en-US" dirty="0"/>
              <a:t>方法</a:t>
            </a:r>
          </a:p>
          <a:p>
            <a:pPr algn="l"/>
            <a:endParaRPr lang="zh-CN" altLang="en-US" dirty="0"/>
          </a:p>
          <a:p>
            <a:pPr algn="l"/>
            <a:r>
              <a:rPr lang="zh-CN" altLang="en-US" dirty="0"/>
              <a:t>参数：</a:t>
            </a:r>
            <a:r>
              <a:rPr lang="en-US" altLang="zh-CN" dirty="0"/>
              <a:t>{id,shopname,shopmessage,shoppice,shoppoto,status}</a:t>
            </a:r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返回值</a:t>
            </a:r>
            <a:r>
              <a:rPr lang="en-US" altLang="zh-CN" dirty="0"/>
              <a:t>: {success,message,content}</a:t>
            </a:r>
          </a:p>
          <a:p>
            <a:pPr algn="l"/>
            <a:endParaRPr lang="en-US" altLang="zh-C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商品增加接口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0400" y="1278255"/>
            <a:ext cx="406400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00555" y="1913255"/>
            <a:ext cx="6004560" cy="13639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32000" y="4437380"/>
            <a:ext cx="7335520" cy="1661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dirty="0">
                <a:sym typeface="+mn-ea"/>
              </a:rPr>
              <a:t>添加商品：</a:t>
            </a:r>
            <a:r>
              <a:rPr lang="en-US" altLang="zh-CN" dirty="0">
                <a:sym typeface="+mn-ea"/>
              </a:rPr>
              <a:t>/sysShop/save  post</a:t>
            </a:r>
            <a:endParaRPr lang="zh-CN" altLang="en-US" dirty="0"/>
          </a:p>
          <a:p>
            <a:pPr algn="l"/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参数：</a:t>
            </a:r>
            <a:r>
              <a:rPr lang="en-US" altLang="zh-CN" dirty="0">
                <a:sym typeface="+mn-ea"/>
              </a:rPr>
              <a:t>{id,shopname,shopmessage,shoppice,shoppoto,status}</a:t>
            </a:r>
          </a:p>
          <a:p>
            <a:pPr algn="l"/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返回值</a:t>
            </a:r>
            <a:r>
              <a:rPr lang="en-US" altLang="zh-CN" dirty="0">
                <a:sym typeface="+mn-ea"/>
              </a:rPr>
              <a:t>: {success,message,content}</a:t>
            </a:r>
            <a:endParaRPr lang="en-US" altLang="zh-CN" dirty="0"/>
          </a:p>
          <a:p>
            <a:pPr algn="l"/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商品删除接口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0400" y="1278255"/>
            <a:ext cx="406400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15795" y="2042160"/>
            <a:ext cx="5273040" cy="13868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67790" y="4086860"/>
            <a:ext cx="7252970" cy="1661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dirty="0">
                <a:sym typeface="+mn-ea"/>
              </a:rPr>
              <a:t>删除商品：</a:t>
            </a:r>
            <a:r>
              <a:rPr lang="en-US" altLang="zh-CN" dirty="0">
                <a:sym typeface="+mn-ea"/>
              </a:rPr>
              <a:t>/sysShop/save  delete</a:t>
            </a:r>
            <a:endParaRPr lang="zh-CN" altLang="en-US" dirty="0"/>
          </a:p>
          <a:p>
            <a:pPr algn="l"/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参数：</a:t>
            </a:r>
            <a:r>
              <a:rPr lang="en-US" altLang="zh-CN" dirty="0">
                <a:sym typeface="+mn-ea"/>
              </a:rPr>
              <a:t>id</a:t>
            </a:r>
          </a:p>
          <a:p>
            <a:pPr algn="l"/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返回值</a:t>
            </a:r>
            <a:r>
              <a:rPr lang="en-US" altLang="zh-CN" dirty="0">
                <a:sym typeface="+mn-ea"/>
              </a:rPr>
              <a:t>: {success,message,content}</a:t>
            </a:r>
            <a:endParaRPr lang="en-US" altLang="zh-CN" dirty="0"/>
          </a:p>
          <a:p>
            <a:pPr algn="l"/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用户相关接口展示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20190" y="2085340"/>
            <a:ext cx="5303520" cy="7467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用户登录接口展示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23620" y="1666875"/>
            <a:ext cx="7078980" cy="1981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03325" y="4425950"/>
            <a:ext cx="4064000" cy="1661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dirty="0">
                <a:sym typeface="+mn-ea"/>
              </a:rPr>
              <a:t>用户登录：</a:t>
            </a:r>
            <a:r>
              <a:rPr lang="en-US" altLang="zh-CN" dirty="0">
                <a:sym typeface="+mn-ea"/>
              </a:rPr>
              <a:t>/sysUser/login  post</a:t>
            </a:r>
            <a:endParaRPr lang="zh-CN" altLang="en-US" dirty="0"/>
          </a:p>
          <a:p>
            <a:pPr algn="l"/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参数：</a:t>
            </a:r>
            <a:r>
              <a:rPr lang="en-US" altLang="zh-CN" dirty="0">
                <a:sym typeface="+mn-ea"/>
              </a:rPr>
              <a:t>{id,username,password,role}</a:t>
            </a:r>
          </a:p>
          <a:p>
            <a:pPr algn="l"/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返回值</a:t>
            </a:r>
            <a:r>
              <a:rPr lang="en-US" altLang="zh-CN" dirty="0">
                <a:sym typeface="+mn-ea"/>
              </a:rPr>
              <a:t>: {success,message,content}</a:t>
            </a:r>
            <a:endParaRPr lang="en-US" altLang="zh-CN" dirty="0"/>
          </a:p>
          <a:p>
            <a:pPr algn="l"/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用户注册接口展示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08430" y="1993900"/>
            <a:ext cx="7543800" cy="17373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11935" y="4375150"/>
            <a:ext cx="4064000" cy="1661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dirty="0">
                <a:sym typeface="+mn-ea"/>
              </a:rPr>
              <a:t>用户注册：</a:t>
            </a:r>
            <a:r>
              <a:rPr lang="en-US" altLang="zh-CN" dirty="0">
                <a:sym typeface="+mn-ea"/>
              </a:rPr>
              <a:t>/sysUser/login  post</a:t>
            </a:r>
            <a:endParaRPr lang="zh-CN" altLang="en-US" dirty="0"/>
          </a:p>
          <a:p>
            <a:pPr algn="l"/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参数：</a:t>
            </a:r>
            <a:r>
              <a:rPr lang="en-US" altLang="zh-CN" dirty="0">
                <a:sym typeface="+mn-ea"/>
              </a:rPr>
              <a:t>{id,username,password,role}</a:t>
            </a:r>
          </a:p>
          <a:p>
            <a:pPr algn="l"/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返回值</a:t>
            </a:r>
            <a:r>
              <a:rPr lang="en-US" altLang="zh-CN" dirty="0">
                <a:sym typeface="+mn-ea"/>
              </a:rPr>
              <a:t>: {success,message,content}</a:t>
            </a:r>
            <a:endParaRPr lang="en-US" altLang="zh-CN" dirty="0"/>
          </a:p>
          <a:p>
            <a:pPr algn="l"/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下单相关接口展示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225290" y="3074670"/>
            <a:ext cx="3741420" cy="7086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获取订单接口展示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91945" y="1798320"/>
            <a:ext cx="5448300" cy="16306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91945" y="4292600"/>
            <a:ext cx="6697345" cy="1661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dirty="0">
                <a:sym typeface="+mn-ea"/>
              </a:rPr>
              <a:t>获取订单：</a:t>
            </a:r>
            <a:r>
              <a:rPr lang="en-US" altLang="zh-CN" dirty="0">
                <a:sym typeface="+mn-ea"/>
              </a:rPr>
              <a:t>/sysXiadan/getlist get</a:t>
            </a:r>
            <a:endParaRPr lang="zh-CN" altLang="en-US" dirty="0"/>
          </a:p>
          <a:p>
            <a:pPr algn="l"/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参数：</a:t>
            </a:r>
            <a:r>
              <a:rPr lang="en-US" altLang="zh-CN" dirty="0">
                <a:sym typeface="+mn-ea"/>
              </a:rPr>
              <a:t>{id,shopid,xiandanname,xiandanphone,xiadanmark}</a:t>
            </a:r>
          </a:p>
          <a:p>
            <a:pPr algn="l"/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返回值</a:t>
            </a:r>
            <a:r>
              <a:rPr lang="en-US" altLang="zh-CN" dirty="0">
                <a:sym typeface="+mn-ea"/>
              </a:rPr>
              <a:t>: {success,message,content}</a:t>
            </a:r>
            <a:endParaRPr lang="en-US" altLang="zh-CN" dirty="0"/>
          </a:p>
          <a:p>
            <a:pPr algn="l"/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rcRect l="8207" t="2931" b="14949"/>
          <a:stretch>
            <a:fillRect/>
          </a:stretch>
        </p:blipFill>
        <p:spPr>
          <a:xfrm>
            <a:off x="2916966" y="0"/>
            <a:ext cx="7827184" cy="6858000"/>
          </a:xfrm>
          <a:custGeom>
            <a:avLst/>
            <a:gdLst>
              <a:gd name="connsiteX0" fmla="*/ 0 w 7827184"/>
              <a:gd name="connsiteY0" fmla="*/ 0 h 6858000"/>
              <a:gd name="connsiteX1" fmla="*/ 7827184 w 7827184"/>
              <a:gd name="connsiteY1" fmla="*/ 0 h 6858000"/>
              <a:gd name="connsiteX2" fmla="*/ 7827184 w 7827184"/>
              <a:gd name="connsiteY2" fmla="*/ 6858000 h 6858000"/>
              <a:gd name="connsiteX3" fmla="*/ 0 w 7827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184" h="6858000">
                <a:moveTo>
                  <a:pt x="0" y="0"/>
                </a:moveTo>
                <a:lnTo>
                  <a:pt x="7827184" y="0"/>
                </a:lnTo>
                <a:lnTo>
                  <a:pt x="78271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矩形 36"/>
          <p:cNvSpPr/>
          <p:nvPr/>
        </p:nvSpPr>
        <p:spPr>
          <a:xfrm>
            <a:off x="1102883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00100" dir="10800000" sx="93000" sy="93000" algn="r" rotWithShape="0">
              <a:schemeClr val="bg1">
                <a:lumMod val="8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038600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89000" sx="93000" sy="93000" algn="l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6770452" y="0"/>
            <a:ext cx="5421548" cy="4826577"/>
          </a:xfrm>
          <a:custGeom>
            <a:avLst/>
            <a:gdLst>
              <a:gd name="connsiteX0" fmla="*/ 292645 w 5421548"/>
              <a:gd name="connsiteY0" fmla="*/ 0 h 4826577"/>
              <a:gd name="connsiteX1" fmla="*/ 5421548 w 5421548"/>
              <a:gd name="connsiteY1" fmla="*/ 0 h 4826577"/>
              <a:gd name="connsiteX2" fmla="*/ 5421548 w 5421548"/>
              <a:gd name="connsiteY2" fmla="*/ 4196569 h 4826577"/>
              <a:gd name="connsiteX3" fmla="*/ 5364933 w 5421548"/>
              <a:gd name="connsiteY3" fmla="*/ 4238904 h 4826577"/>
              <a:gd name="connsiteX4" fmla="*/ 3441024 w 5421548"/>
              <a:gd name="connsiteY4" fmla="*/ 4826577 h 4826577"/>
              <a:gd name="connsiteX5" fmla="*/ 0 w 5421548"/>
              <a:gd name="connsiteY5" fmla="*/ 1385553 h 4826577"/>
              <a:gd name="connsiteX6" fmla="*/ 270413 w 5421548"/>
              <a:gd name="connsiteY6" fmla="*/ 46151 h 482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1548" h="4826577">
                <a:moveTo>
                  <a:pt x="292645" y="0"/>
                </a:moveTo>
                <a:lnTo>
                  <a:pt x="5421548" y="0"/>
                </a:lnTo>
                <a:lnTo>
                  <a:pt x="5421548" y="4196569"/>
                </a:lnTo>
                <a:lnTo>
                  <a:pt x="5364933" y="4238904"/>
                </a:lnTo>
                <a:cubicBezTo>
                  <a:pt x="4815742" y="4609930"/>
                  <a:pt x="4153683" y="4826577"/>
                  <a:pt x="3441024" y="4826577"/>
                </a:cubicBezTo>
                <a:cubicBezTo>
                  <a:pt x="1540599" y="4826577"/>
                  <a:pt x="0" y="3285978"/>
                  <a:pt x="0" y="1385553"/>
                </a:cubicBezTo>
                <a:cubicBezTo>
                  <a:pt x="0" y="910447"/>
                  <a:pt x="96288" y="457830"/>
                  <a:pt x="270413" y="4615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" r="16620"/>
          <a:stretch>
            <a:fillRect/>
          </a:stretch>
        </p:blipFill>
        <p:spPr>
          <a:xfrm>
            <a:off x="6770452" y="0"/>
            <a:ext cx="5421548" cy="4630366"/>
          </a:xfrm>
          <a:custGeom>
            <a:avLst/>
            <a:gdLst>
              <a:gd name="connsiteX0" fmla="*/ 288539 w 5421548"/>
              <a:gd name="connsiteY0" fmla="*/ 0 h 4630366"/>
              <a:gd name="connsiteX1" fmla="*/ 5421548 w 5421548"/>
              <a:gd name="connsiteY1" fmla="*/ 0 h 4630366"/>
              <a:gd name="connsiteX2" fmla="*/ 5421548 w 5421548"/>
              <a:gd name="connsiteY2" fmla="*/ 3841242 h 4630366"/>
              <a:gd name="connsiteX3" fmla="*/ 5379388 w 5421548"/>
              <a:gd name="connsiteY3" fmla="*/ 3879559 h 4630366"/>
              <a:gd name="connsiteX4" fmla="*/ 3287948 w 5421548"/>
              <a:gd name="connsiteY4" fmla="*/ 4630366 h 4630366"/>
              <a:gd name="connsiteX5" fmla="*/ 0 w 5421548"/>
              <a:gd name="connsiteY5" fmla="*/ 1342418 h 4630366"/>
              <a:gd name="connsiteX6" fmla="*/ 258383 w 5421548"/>
              <a:gd name="connsiteY6" fmla="*/ 62600 h 4630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1548" h="4630366">
                <a:moveTo>
                  <a:pt x="288539" y="0"/>
                </a:moveTo>
                <a:lnTo>
                  <a:pt x="5421548" y="0"/>
                </a:lnTo>
                <a:lnTo>
                  <a:pt x="5421548" y="3841242"/>
                </a:lnTo>
                <a:lnTo>
                  <a:pt x="5379388" y="3879559"/>
                </a:lnTo>
                <a:cubicBezTo>
                  <a:pt x="4811037" y="4348604"/>
                  <a:pt x="4082397" y="4630366"/>
                  <a:pt x="3287948" y="4630366"/>
                </a:cubicBezTo>
                <a:cubicBezTo>
                  <a:pt x="1472064" y="4630366"/>
                  <a:pt x="0" y="3158302"/>
                  <a:pt x="0" y="1342418"/>
                </a:cubicBezTo>
                <a:cubicBezTo>
                  <a:pt x="0" y="888447"/>
                  <a:pt x="92004" y="455965"/>
                  <a:pt x="258383" y="62600"/>
                </a:cubicBezTo>
                <a:close/>
              </a:path>
            </a:pathLst>
          </a:custGeom>
        </p:spPr>
      </p:pic>
      <p:sp>
        <p:nvSpPr>
          <p:cNvPr id="15" name="矩形: 圆角 14"/>
          <p:cNvSpPr/>
          <p:nvPr/>
        </p:nvSpPr>
        <p:spPr>
          <a:xfrm>
            <a:off x="660400" y="1539179"/>
            <a:ext cx="5118100" cy="4226621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71500" dist="3937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916716" y="1984449"/>
            <a:ext cx="4691958" cy="2545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姚谦：前端开发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 Light" panose="020B0502040204020203" charset="-122"/>
              </a:rPr>
              <a:t>唐杨：后端开发</a:t>
            </a:r>
            <a:endParaRPr lang="en-US" altLang="zh-CN" sz="14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 Light" panose="020B0502040204020203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 Light" panose="020B0502040204020203" charset="-122"/>
              </a:rPr>
              <a:t>阮贵良：用例测试，项目进度跟进</a:t>
            </a:r>
            <a:endParaRPr lang="en-US" altLang="zh-CN" sz="14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 Light" panose="020B0502040204020203" charset="-122"/>
            </a:endParaRPr>
          </a:p>
          <a:p>
            <a:pPr lvl="1">
              <a:lnSpc>
                <a:spcPct val="150000"/>
              </a:lnSpc>
              <a:defRPr/>
            </a:pPr>
            <a:endParaRPr lang="en-US" altLang="zh-CN" sz="14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 Light" panose="020B0502040204020203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祁铭杨：软件需求文档以及工作总结报告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制作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zh-CN" altLang="en-US" sz="3600" b="1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项目</a:t>
            </a:r>
            <a:r>
              <a:rPr lang="zh-CN" altLang="en-US" b="1" kern="100" dirty="0">
                <a:ea typeface="宋体" panose="02010600030101010101" pitchFamily="2" charset="-122"/>
                <a:cs typeface="Times New Roman" panose="02020603050405020304" pitchFamily="18" charset="0"/>
              </a:rPr>
              <a:t>分工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保存订单接口展示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66800" y="1635125"/>
            <a:ext cx="5532120" cy="15468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66800" y="3911600"/>
            <a:ext cx="6419215" cy="1661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dirty="0">
                <a:sym typeface="+mn-ea"/>
              </a:rPr>
              <a:t>保存订单：</a:t>
            </a:r>
            <a:r>
              <a:rPr lang="en-US" altLang="zh-CN" dirty="0">
                <a:sym typeface="+mn-ea"/>
              </a:rPr>
              <a:t>/sysXiadan/save post</a:t>
            </a:r>
            <a:endParaRPr lang="zh-CN" altLang="en-US" dirty="0"/>
          </a:p>
          <a:p>
            <a:pPr algn="l"/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参数：</a:t>
            </a:r>
            <a:r>
              <a:rPr lang="en-US" altLang="zh-CN" dirty="0">
                <a:sym typeface="+mn-ea"/>
              </a:rPr>
              <a:t>{id,shopid,xiandanname,xiandanphone,xiadanmark}</a:t>
            </a:r>
          </a:p>
          <a:p>
            <a:pPr algn="l"/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返回值</a:t>
            </a:r>
            <a:r>
              <a:rPr lang="en-US" altLang="zh-CN" dirty="0">
                <a:sym typeface="+mn-ea"/>
              </a:rPr>
              <a:t>: {success,message,content}</a:t>
            </a:r>
            <a:endParaRPr lang="en-US" altLang="zh-CN" dirty="0"/>
          </a:p>
          <a:p>
            <a:pPr algn="l"/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删除订单接口展示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41120" y="1956435"/>
            <a:ext cx="4754880" cy="14020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41120" y="3963670"/>
            <a:ext cx="6553200" cy="1661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dirty="0">
                <a:sym typeface="+mn-ea"/>
              </a:rPr>
              <a:t>删除订单：</a:t>
            </a:r>
            <a:r>
              <a:rPr lang="en-US" altLang="zh-CN" dirty="0">
                <a:sym typeface="+mn-ea"/>
              </a:rPr>
              <a:t>/sysXiadan/delete/{id} delete</a:t>
            </a:r>
            <a:endParaRPr lang="zh-CN" altLang="en-US" dirty="0"/>
          </a:p>
          <a:p>
            <a:pPr algn="l"/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参数：</a:t>
            </a:r>
            <a:r>
              <a:rPr lang="en-US" altLang="zh-CN" dirty="0">
                <a:sym typeface="+mn-ea"/>
              </a:rPr>
              <a:t>id</a:t>
            </a:r>
          </a:p>
          <a:p>
            <a:pPr algn="l"/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返回值</a:t>
            </a:r>
            <a:r>
              <a:rPr lang="en-US" altLang="zh-CN" dirty="0">
                <a:sym typeface="+mn-ea"/>
              </a:rPr>
              <a:t>: {success,message,content}</a:t>
            </a:r>
            <a:endParaRPr lang="en-US" altLang="zh-CN" dirty="0"/>
          </a:p>
          <a:p>
            <a:pPr algn="l"/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文件上传接口展示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41120" y="3963670"/>
            <a:ext cx="6553200" cy="1661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dirty="0">
                <a:sym typeface="+mn-ea"/>
              </a:rPr>
              <a:t>上传文件：</a:t>
            </a:r>
            <a:r>
              <a:rPr lang="en-US" altLang="zh-CN" dirty="0">
                <a:sym typeface="+mn-ea"/>
              </a:rPr>
              <a:t>/oss/file/upload post</a:t>
            </a:r>
            <a:endParaRPr lang="zh-CN" altLang="en-US" dirty="0"/>
          </a:p>
          <a:p>
            <a:pPr algn="l"/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参数：实体文件，目录</a:t>
            </a:r>
            <a:endParaRPr lang="en-US" altLang="zh-CN" dirty="0">
              <a:sym typeface="+mn-ea"/>
            </a:endParaRPr>
          </a:p>
          <a:p>
            <a:pPr algn="l"/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返回值</a:t>
            </a:r>
            <a:r>
              <a:rPr lang="en-US" altLang="zh-CN" dirty="0">
                <a:sym typeface="+mn-ea"/>
              </a:rPr>
              <a:t>: {success,message,content}</a:t>
            </a:r>
            <a:endParaRPr lang="en-US" altLang="zh-CN" dirty="0"/>
          </a:p>
          <a:p>
            <a:pPr algn="l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06170" y="1470660"/>
            <a:ext cx="5554980" cy="19583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所有接口汇总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42595" y="1084580"/>
            <a:ext cx="6522720" cy="5816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dirty="0"/>
          </a:p>
          <a:p>
            <a:pPr algn="l"/>
            <a:r>
              <a:rPr dirty="0"/>
              <a:t>获取商品列表：/sysShop/getlist  get方法</a:t>
            </a:r>
          </a:p>
          <a:p>
            <a:pPr algn="l"/>
            <a:r>
              <a:rPr dirty="0"/>
              <a:t>参数：{id,shopname,shopmessage,shoppice,shoppoto,status}</a:t>
            </a:r>
          </a:p>
          <a:p>
            <a:pPr algn="l"/>
            <a:r>
              <a:rPr dirty="0"/>
              <a:t>返回值: {success,message,content}</a:t>
            </a:r>
          </a:p>
          <a:p>
            <a:pPr algn="l"/>
            <a:endParaRPr dirty="0"/>
          </a:p>
          <a:p>
            <a:pPr algn="l"/>
            <a:r>
              <a:rPr dirty="0"/>
              <a:t>添加商品：/sysShop/save  post</a:t>
            </a:r>
          </a:p>
          <a:p>
            <a:pPr algn="l"/>
            <a:r>
              <a:rPr dirty="0"/>
              <a:t>参数：{id,shopname,shopmessage,shoppice,shoppoto,status}</a:t>
            </a:r>
          </a:p>
          <a:p>
            <a:pPr algn="l"/>
            <a:r>
              <a:rPr dirty="0"/>
              <a:t>返回值: {success,message,content}</a:t>
            </a:r>
          </a:p>
          <a:p>
            <a:pPr algn="l"/>
            <a:endParaRPr dirty="0"/>
          </a:p>
          <a:p>
            <a:pPr algn="l"/>
            <a:r>
              <a:rPr dirty="0"/>
              <a:t>删除商品：/sysShop/save  delete</a:t>
            </a:r>
          </a:p>
          <a:p>
            <a:pPr algn="l"/>
            <a:r>
              <a:rPr dirty="0"/>
              <a:t>参数：id</a:t>
            </a:r>
          </a:p>
          <a:p>
            <a:pPr algn="l"/>
            <a:r>
              <a:rPr dirty="0"/>
              <a:t>返回值: {success,message,content}</a:t>
            </a:r>
          </a:p>
          <a:p>
            <a:pPr algn="l"/>
            <a:endParaRPr dirty="0"/>
          </a:p>
          <a:p>
            <a:pPr algn="l"/>
            <a:r>
              <a:rPr dirty="0"/>
              <a:t>用户登录：/sysUser/login  post</a:t>
            </a:r>
          </a:p>
          <a:p>
            <a:pPr algn="l"/>
            <a:r>
              <a:rPr dirty="0"/>
              <a:t>参数：{id,username,password,role}</a:t>
            </a:r>
          </a:p>
          <a:p>
            <a:pPr algn="l"/>
            <a:r>
              <a:rPr dirty="0"/>
              <a:t>返回值: {success,message,content}</a:t>
            </a:r>
          </a:p>
          <a:p>
            <a:pPr algn="l"/>
            <a:endParaRPr dirty="0"/>
          </a:p>
          <a:p>
            <a:pPr algn="l"/>
            <a:r>
              <a:rPr dirty="0"/>
              <a:t>用户注册：/sysUser/login  post</a:t>
            </a:r>
          </a:p>
          <a:p>
            <a:pPr algn="l"/>
            <a:r>
              <a:rPr dirty="0"/>
              <a:t>参数：{id,username,password,role}</a:t>
            </a:r>
          </a:p>
          <a:p>
            <a:pPr algn="l"/>
            <a:r>
              <a:rPr dirty="0"/>
              <a:t>返回值: {success,message,content}</a:t>
            </a:r>
          </a:p>
          <a:p>
            <a:pPr algn="l"/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7099300" y="105410"/>
            <a:ext cx="4866640" cy="69246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dirty="0">
                <a:sym typeface="+mn-ea"/>
              </a:rPr>
              <a:t>获取订单：/sysXiadan/getlist get</a:t>
            </a:r>
            <a:endParaRPr dirty="0"/>
          </a:p>
          <a:p>
            <a:pPr algn="l"/>
            <a:endParaRPr dirty="0"/>
          </a:p>
          <a:p>
            <a:pPr algn="l"/>
            <a:r>
              <a:rPr dirty="0">
                <a:sym typeface="+mn-ea"/>
              </a:rPr>
              <a:t>参数：{id,shopid,xiandanname,xiandanphone,xiadanmark}</a:t>
            </a:r>
            <a:endParaRPr dirty="0"/>
          </a:p>
          <a:p>
            <a:pPr algn="l"/>
            <a:endParaRPr dirty="0"/>
          </a:p>
          <a:p>
            <a:pPr algn="l"/>
            <a:r>
              <a:rPr dirty="0">
                <a:sym typeface="+mn-ea"/>
              </a:rPr>
              <a:t>返回值: {success,message,content}</a:t>
            </a:r>
            <a:endParaRPr dirty="0"/>
          </a:p>
          <a:p>
            <a:pPr algn="l"/>
            <a:r>
              <a:rPr dirty="0">
                <a:sym typeface="+mn-ea"/>
              </a:rPr>
              <a:t>保存订单：/sysXiadan/save post</a:t>
            </a:r>
            <a:endParaRPr dirty="0"/>
          </a:p>
          <a:p>
            <a:pPr algn="l"/>
            <a:endParaRPr dirty="0"/>
          </a:p>
          <a:p>
            <a:pPr algn="l"/>
            <a:r>
              <a:rPr dirty="0">
                <a:sym typeface="+mn-ea"/>
              </a:rPr>
              <a:t>参数：{id,shopid,xiandanname,xiandanphone,xiadanmark}</a:t>
            </a:r>
            <a:endParaRPr dirty="0"/>
          </a:p>
          <a:p>
            <a:pPr algn="l"/>
            <a:endParaRPr dirty="0"/>
          </a:p>
          <a:p>
            <a:pPr algn="l"/>
            <a:r>
              <a:rPr dirty="0">
                <a:sym typeface="+mn-ea"/>
              </a:rPr>
              <a:t>返回值: {success,message,content}</a:t>
            </a:r>
            <a:endParaRPr dirty="0"/>
          </a:p>
          <a:p>
            <a:pPr algn="l"/>
            <a:r>
              <a:rPr dirty="0">
                <a:sym typeface="+mn-ea"/>
              </a:rPr>
              <a:t>删除订单：/sysXiadan/delete/{id} delete</a:t>
            </a:r>
            <a:endParaRPr dirty="0"/>
          </a:p>
          <a:p>
            <a:pPr algn="l"/>
            <a:endParaRPr dirty="0"/>
          </a:p>
          <a:p>
            <a:pPr algn="l"/>
            <a:r>
              <a:rPr dirty="0">
                <a:sym typeface="+mn-ea"/>
              </a:rPr>
              <a:t>参数：id</a:t>
            </a:r>
            <a:endParaRPr dirty="0"/>
          </a:p>
          <a:p>
            <a:pPr algn="l"/>
            <a:endParaRPr dirty="0"/>
          </a:p>
          <a:p>
            <a:pPr algn="l"/>
            <a:r>
              <a:rPr dirty="0">
                <a:sym typeface="+mn-ea"/>
              </a:rPr>
              <a:t>返回值: {success,message,content}</a:t>
            </a:r>
            <a:endParaRPr dirty="0"/>
          </a:p>
          <a:p>
            <a:pPr algn="l"/>
            <a:r>
              <a:rPr dirty="0">
                <a:sym typeface="+mn-ea"/>
              </a:rPr>
              <a:t>上传文件：/oss/file/upload post</a:t>
            </a:r>
            <a:endParaRPr dirty="0"/>
          </a:p>
          <a:p>
            <a:pPr algn="l"/>
            <a:endParaRPr dirty="0"/>
          </a:p>
          <a:p>
            <a:pPr algn="l"/>
            <a:r>
              <a:rPr dirty="0">
                <a:sym typeface="+mn-ea"/>
              </a:rPr>
              <a:t>参数：实体文件，目录</a:t>
            </a:r>
            <a:endParaRPr dirty="0"/>
          </a:p>
          <a:p>
            <a:pPr algn="l"/>
            <a:endParaRPr dirty="0"/>
          </a:p>
          <a:p>
            <a:pPr algn="l"/>
            <a:r>
              <a:rPr dirty="0">
                <a:sym typeface="+mn-ea"/>
              </a:rPr>
              <a:t>返回值: {success,message,content}</a:t>
            </a:r>
            <a:endParaRPr dirty="0"/>
          </a:p>
          <a:p>
            <a:pPr algn="l"/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Cors</a:t>
            </a:r>
            <a:r>
              <a:rPr dirty="0"/>
              <a:t>配置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98065" y="2146300"/>
            <a:ext cx="5615940" cy="32461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0400" y="530225"/>
            <a:ext cx="7317105" cy="553720"/>
          </a:xfrm>
        </p:spPr>
        <p:txBody>
          <a:bodyPr/>
          <a:lstStyle/>
          <a:p>
            <a:r>
              <a:rPr lang="en-US" altLang="zh-CN" dirty="0"/>
              <a:t>MybatisPlus</a:t>
            </a:r>
            <a:r>
              <a:rPr dirty="0"/>
              <a:t>分页插件配置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73655" y="1581150"/>
            <a:ext cx="6370320" cy="42824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6466113" y="2449807"/>
            <a:ext cx="246221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用例测试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6466113" y="3578814"/>
            <a:ext cx="3893369" cy="6960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如今，在线购物商城已经融入我们的现实生活，许多人都离不开在线购物。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2508497" y="2367171"/>
            <a:ext cx="1956237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04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用例测试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047557" y="3105835"/>
            <a:ext cx="6095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hlinkClick r:id="rId2"/>
              </a:rPr>
              <a:t>Mrigtal</a:t>
            </a:r>
            <a:r>
              <a:rPr lang="en-US" altLang="zh-CN" dirty="0">
                <a:hlinkClick r:id="rId2"/>
              </a:rPr>
              <a:t>/Software-engineering-practice (github.com)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1039791" y="1670320"/>
            <a:ext cx="4252767" cy="20313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6600" dirty="0">
                <a:solidFill>
                  <a:schemeClr val="bg1"/>
                </a:solidFill>
                <a:latin typeface="+mj-ea"/>
                <a:ea typeface="+mj-ea"/>
              </a:rPr>
              <a:t>Thanks for</a:t>
            </a:r>
          </a:p>
          <a:p>
            <a:pPr algn="l"/>
            <a:r>
              <a:rPr lang="en-US" altLang="zh-CN" sz="6600" dirty="0">
                <a:solidFill>
                  <a:schemeClr val="bg1"/>
                </a:solidFill>
                <a:latin typeface="+mj-ea"/>
                <a:ea typeface="+mj-ea"/>
              </a:rPr>
              <a:t>Watching!</a:t>
            </a:r>
            <a:endParaRPr lang="zh-CN" altLang="en-US" sz="6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6276459" y="2659747"/>
            <a:ext cx="452700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项目演示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466113" y="3578814"/>
            <a:ext cx="3893369" cy="6960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如今，在线购物商城已经融入我们的现实生活，许多人都离不开在线购物。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2508497" y="2367171"/>
            <a:ext cx="1956237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01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界面展示</a:t>
            </a:r>
          </a:p>
        </p:txBody>
      </p:sp>
      <p:pic>
        <p:nvPicPr>
          <p:cNvPr id="3" name="04f019a899df82e24a61e6a095cc30e0">
            <a:hlinkClick r:id="" action="ppaction://media"/>
            <a:extLst>
              <a:ext uri="{FF2B5EF4-FFF2-40B4-BE49-F238E27FC236}">
                <a16:creationId xmlns:a16="http://schemas.microsoft.com/office/drawing/2014/main" id="{48132E47-D3A0-0F67-1EC4-7D36CEC3E1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8934" y="1211668"/>
            <a:ext cx="9034131" cy="56463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6466113" y="2455123"/>
            <a:ext cx="462896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需求规格说明书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6466113" y="3578814"/>
            <a:ext cx="3893369" cy="6960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</a:rPr>
              <a:t>如今，在线购物商城已经融入我们的现实生活，许多人都离不开在线购物。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2508497" y="2367171"/>
            <a:ext cx="1956237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</a:rPr>
              <a:t>02</a:t>
            </a:r>
            <a:endParaRPr lang="zh-CN" altLang="en-US" sz="13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需求规格说明书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048443" y="3059668"/>
            <a:ext cx="60951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hlinkClick r:id="rId2"/>
              </a:rPr>
              <a:t>Software-engineering-practice/</a:t>
            </a:r>
            <a:r>
              <a:rPr lang="zh-CN" altLang="en-US" dirty="0">
                <a:hlinkClick r:id="rId2"/>
              </a:rPr>
              <a:t>测试用例设计说明书</a:t>
            </a:r>
            <a:r>
              <a:rPr lang="en-US" altLang="zh-CN" dirty="0">
                <a:hlinkClick r:id="rId2"/>
              </a:rPr>
              <a:t>.docx at main · </a:t>
            </a:r>
            <a:r>
              <a:rPr lang="en-US" altLang="zh-CN" dirty="0" err="1">
                <a:hlinkClick r:id="rId2"/>
              </a:rPr>
              <a:t>Mrigtal</a:t>
            </a:r>
            <a:r>
              <a:rPr lang="en-US" altLang="zh-CN">
                <a:hlinkClick r:id="rId2"/>
              </a:rPr>
              <a:t>/Software-engineering-practice (github.com)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6466113" y="2449807"/>
            <a:ext cx="246221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后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端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6466113" y="3578814"/>
            <a:ext cx="3893369" cy="6960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如今，在线购物商城已经融入我们的现实生活，许多人都离不开在线购物。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2508497" y="2367171"/>
            <a:ext cx="1956237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0</a:t>
            </a:r>
            <a:r>
              <a:rPr lang="en-US" altLang="zh-CN" sz="13800" dirty="0">
                <a:solidFill>
                  <a:srgbClr val="FFFFFF"/>
                </a:solidFill>
                <a:latin typeface="Arial" panose="020B0604020202020204"/>
                <a:ea typeface="微软雅黑 Light" panose="020B0502040204020203" charset="-122"/>
              </a:rPr>
              <a:t>3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0400" y="530225"/>
            <a:ext cx="4865370" cy="553720"/>
          </a:xfrm>
        </p:spPr>
        <p:txBody>
          <a:bodyPr/>
          <a:lstStyle/>
          <a:p>
            <a:r>
              <a:rPr dirty="0"/>
              <a:t>项目后端架构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19860" y="2379345"/>
            <a:ext cx="859980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2800" dirty="0"/>
              <a:t>2.</a:t>
            </a:r>
            <a:r>
              <a:rPr lang="zh-CN" altLang="en-US" sz="2800" dirty="0"/>
              <a:t>项目技术上采用</a:t>
            </a:r>
            <a:r>
              <a:rPr lang="en-US" altLang="zh-CN" sz="2800" dirty="0"/>
              <a:t>SpringBoot</a:t>
            </a:r>
            <a:r>
              <a:rPr lang="zh-CN" altLang="en-US" sz="2800" dirty="0"/>
              <a:t>整合</a:t>
            </a:r>
            <a:r>
              <a:rPr lang="en-US" altLang="zh-CN" sz="2800" dirty="0"/>
              <a:t>MybatisPlus</a:t>
            </a:r>
            <a:r>
              <a:rPr lang="zh-CN" altLang="en-US" sz="2800" dirty="0"/>
              <a:t>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19860" y="1593215"/>
            <a:ext cx="8303260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2800" dirty="0"/>
              <a:t>1.</a:t>
            </a:r>
            <a:r>
              <a:rPr lang="zh-CN" altLang="en-US" sz="2800" dirty="0"/>
              <a:t>项目整体上采用</a:t>
            </a:r>
            <a:r>
              <a:rPr lang="en-US" altLang="zh-CN" sz="2800" dirty="0"/>
              <a:t>MVC</a:t>
            </a:r>
            <a:r>
              <a:rPr lang="zh-CN" altLang="en-US" sz="2800" dirty="0"/>
              <a:t>架构，便于后期扩展和维护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70660" y="3295650"/>
            <a:ext cx="6892290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800" dirty="0"/>
              <a:t>3.项目依赖通过Maven进行管理</a:t>
            </a:r>
            <a:r>
              <a:rPr lang="zh-CN" altLang="en-US" dirty="0"/>
              <a:t>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70660" y="4488180"/>
            <a:ext cx="642937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800" dirty="0"/>
              <a:t>4.接口测试通过Postman发送请求。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0400" y="530225"/>
            <a:ext cx="8126095" cy="553720"/>
          </a:xfrm>
        </p:spPr>
        <p:txBody>
          <a:bodyPr/>
          <a:lstStyle/>
          <a:p>
            <a:r>
              <a:rPr lang="zh-CN" altLang="en-US" dirty="0"/>
              <a:t>实现功能</a:t>
            </a:r>
            <a:r>
              <a:rPr dirty="0"/>
              <a:t>：登录功能和商品模糊查询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43050" y="1432560"/>
            <a:ext cx="8599805" cy="25850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2800" dirty="0"/>
              <a:t>1.</a:t>
            </a:r>
            <a:r>
              <a:rPr lang="zh-CN" altLang="en-US" sz="2800" dirty="0"/>
              <a:t>定义SellerController，为前端提供/api/seller接口，其中</a:t>
            </a:r>
            <a:r>
              <a:rPr lang="en-US" altLang="zh-CN" sz="2800" dirty="0"/>
              <a:t>/login</a:t>
            </a:r>
            <a:r>
              <a:rPr lang="zh-CN" altLang="en-US" sz="2800" dirty="0"/>
              <a:t>处理登录相关请求</a:t>
            </a:r>
          </a:p>
          <a:p>
            <a:pPr algn="l"/>
            <a:endParaRPr lang="zh-CN" altLang="en-US" sz="2800" dirty="0"/>
          </a:p>
          <a:p>
            <a:pPr algn="l"/>
            <a:r>
              <a:rPr lang="en-US" altLang="zh-CN" sz="2800" dirty="0"/>
              <a:t>2.SellerServiceImpl</a:t>
            </a:r>
            <a:r>
              <a:rPr lang="zh-CN" altLang="en-US" sz="2800" dirty="0"/>
              <a:t>类负责具体登录功能的实现。</a:t>
            </a:r>
          </a:p>
          <a:p>
            <a:pPr algn="l"/>
            <a:endParaRPr lang="en-US" altLang="zh-CN" sz="2800" dirty="0"/>
          </a:p>
          <a:p>
            <a:pPr algn="l"/>
            <a:r>
              <a:rPr lang="en-US" altLang="zh-CN" sz="2800" dirty="0"/>
              <a:t>3.</a:t>
            </a:r>
            <a:r>
              <a:rPr lang="zh-CN" altLang="en-US" sz="2800" dirty="0"/>
              <a:t>商品查询功能同理。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COMMONDATA" val="eyJoZGlkIjoiMDliMWIwNmYzYjFjYWU4NmRhMDc3NTkxYjQ1OTFlMG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微软">
      <a:dk1>
        <a:srgbClr val="000000"/>
      </a:dk1>
      <a:lt1>
        <a:srgbClr val="FFFFFF"/>
      </a:lt1>
      <a:dk2>
        <a:srgbClr val="232934"/>
      </a:dk2>
      <a:lt2>
        <a:srgbClr val="DCEEF7"/>
      </a:lt2>
      <a:accent1>
        <a:srgbClr val="286FF0"/>
      </a:accent1>
      <a:accent2>
        <a:srgbClr val="0F5AE1"/>
      </a:accent2>
      <a:accent3>
        <a:srgbClr val="7CDFA5"/>
      </a:accent3>
      <a:accent4>
        <a:srgbClr val="22AA9B"/>
      </a:accent4>
      <a:accent5>
        <a:srgbClr val="FB9785"/>
      </a:accent5>
      <a:accent6>
        <a:srgbClr val="FA7598"/>
      </a:accent6>
      <a:hlink>
        <a:srgbClr val="F39209"/>
      </a:hlink>
      <a:folHlink>
        <a:srgbClr val="8DE0D3"/>
      </a:folHlink>
    </a:clrScheme>
    <a:fontScheme name="OPs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真空白模板</Template>
  <TotalTime>6</TotalTime>
  <Words>827</Words>
  <Application>Microsoft Office PowerPoint</Application>
  <PresentationFormat>宽屏</PresentationFormat>
  <Paragraphs>145</Paragraphs>
  <Slides>28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等线</vt:lpstr>
      <vt:lpstr>微软雅黑</vt:lpstr>
      <vt:lpstr>微软雅黑 Light</vt:lpstr>
      <vt:lpstr>Arial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梁 浩彬</dc:creator>
  <cp:lastModifiedBy>贵良 阮</cp:lastModifiedBy>
  <cp:revision>88</cp:revision>
  <dcterms:created xsi:type="dcterms:W3CDTF">2021-10-24T09:11:00Z</dcterms:created>
  <dcterms:modified xsi:type="dcterms:W3CDTF">2023-11-16T00:58:40Z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ECED0158EA5B4AAABC118C0E8FDE9833_12</vt:lpwstr>
  </property>
  <property fmtid="{D5CDD505-2E9C-101B-9397-08002B2CF9AE}" pid="3" name="KSOProductBuildVer">
    <vt:lpwstr>2052-12.1.0.15712</vt:lpwstr>
  </property>
</Properties>
</file>